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>
  <p:sldMasterIdLst>
    <p:sldMasterId id="2147483648" r:id="rId1"/>
  </p:sldMasterIdLst>
  <p:notesMasterIdLst>
    <p:notesMasterId r:id="rId9"/>
  </p:notesMasterIdLst>
  <p:handoutMasterIdLst>
    <p:handoutMasterId r:id="rId10"/>
  </p:handoutMasterIdLst>
  <p:sldIdLst>
    <p:sldId id="287" r:id="rId2"/>
    <p:sldId id="258" r:id="rId3"/>
    <p:sldId id="397" r:id="rId4"/>
    <p:sldId id="386" r:id="rId5"/>
    <p:sldId id="393" r:id="rId6"/>
    <p:sldId id="394" r:id="rId7"/>
    <p:sldId id="396" r:id="rId8"/>
  </p:sldIdLst>
  <p:sldSz cx="12192000" cy="6858000"/>
  <p:notesSz cx="6858000" cy="9144000"/>
  <p:defaultTextStyle>
    <a:defPPr>
      <a:defRPr lang="en-US"/>
    </a:defPPr>
    <a:lvl1pPr marL="0" lvl="0" indent="0" algn="l" defTabSz="4572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kern="1200">
        <a:solidFill>
          <a:schemeClr val="tx1"/>
        </a:solidFill>
        <a:latin typeface="Calibri" panose="020F0502020204030204" charset="0"/>
        <a:ea typeface="+mn-ea"/>
        <a:cs typeface="+mn-cs"/>
      </a:defRPr>
    </a:lvl1pPr>
    <a:lvl2pPr marL="457200" lvl="1" indent="0" algn="l" defTabSz="4572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kern="1200">
        <a:solidFill>
          <a:schemeClr val="tx1"/>
        </a:solidFill>
        <a:latin typeface="Calibri" panose="020F0502020204030204" charset="0"/>
        <a:ea typeface="+mn-ea"/>
        <a:cs typeface="+mn-cs"/>
      </a:defRPr>
    </a:lvl2pPr>
    <a:lvl3pPr marL="914400" lvl="2" indent="0" algn="l" defTabSz="4572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kern="1200">
        <a:solidFill>
          <a:schemeClr val="tx1"/>
        </a:solidFill>
        <a:latin typeface="Calibri" panose="020F0502020204030204" charset="0"/>
        <a:ea typeface="+mn-ea"/>
        <a:cs typeface="+mn-cs"/>
      </a:defRPr>
    </a:lvl3pPr>
    <a:lvl4pPr marL="1371600" lvl="3" indent="0" algn="l" defTabSz="4572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kern="1200">
        <a:solidFill>
          <a:schemeClr val="tx1"/>
        </a:solidFill>
        <a:latin typeface="Calibri" panose="020F0502020204030204" charset="0"/>
        <a:ea typeface="+mn-ea"/>
        <a:cs typeface="+mn-cs"/>
      </a:defRPr>
    </a:lvl4pPr>
    <a:lvl5pPr marL="1828800" lvl="4" indent="0" algn="l" defTabSz="4572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kern="1200">
        <a:solidFill>
          <a:schemeClr val="tx1"/>
        </a:solidFill>
        <a:latin typeface="Calibri" panose="020F0502020204030204" charset="0"/>
        <a:ea typeface="+mn-ea"/>
        <a:cs typeface="+mn-cs"/>
      </a:defRPr>
    </a:lvl5pPr>
    <a:lvl6pPr marL="2286000" lvl="5" indent="0" algn="l" defTabSz="4572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kern="1200">
        <a:solidFill>
          <a:schemeClr val="tx1"/>
        </a:solidFill>
        <a:latin typeface="Calibri" panose="020F0502020204030204" charset="0"/>
        <a:ea typeface="+mn-ea"/>
        <a:cs typeface="+mn-cs"/>
      </a:defRPr>
    </a:lvl6pPr>
    <a:lvl7pPr marL="2743200" lvl="6" indent="0" algn="l" defTabSz="4572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kern="1200">
        <a:solidFill>
          <a:schemeClr val="tx1"/>
        </a:solidFill>
        <a:latin typeface="Calibri" panose="020F0502020204030204" charset="0"/>
        <a:ea typeface="+mn-ea"/>
        <a:cs typeface="+mn-cs"/>
      </a:defRPr>
    </a:lvl7pPr>
    <a:lvl8pPr marL="3200400" lvl="7" indent="0" algn="l" defTabSz="4572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kern="1200">
        <a:solidFill>
          <a:schemeClr val="tx1"/>
        </a:solidFill>
        <a:latin typeface="Calibri" panose="020F0502020204030204" charset="0"/>
        <a:ea typeface="+mn-ea"/>
        <a:cs typeface="+mn-cs"/>
      </a:defRPr>
    </a:lvl8pPr>
    <a:lvl9pPr marL="3657600" lvl="8" indent="0" algn="l" defTabSz="4572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kern="1200">
        <a:solidFill>
          <a:schemeClr val="tx1"/>
        </a:solidFill>
        <a:latin typeface="Calibri" panose="020F0502020204030204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2330"/>
    <p:restoredTop sz="87791"/>
  </p:normalViewPr>
  <p:slideViewPr>
    <p:cSldViewPr snapToGrid="0" showGuides="1">
      <p:cViewPr varScale="1">
        <p:scale>
          <a:sx n="73" d="100"/>
          <a:sy n="73" d="100"/>
        </p:scale>
        <p:origin x="1118" y="72"/>
      </p:cViewPr>
      <p:guideLst>
        <p:guide orient="horz" pos="2160"/>
        <p:guide pos="2880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2006" cy="72006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fontAlgn="auto"/>
            <a:r>
              <a:rPr lang="en-US" strike="noStrike" noProof="1">
                <a:latin typeface="+mn-lt"/>
                <a:ea typeface="+mn-ea"/>
                <a:cs typeface="+mn-cs"/>
              </a:rPr>
              <a:t>https://github.com/MyPowerIsDivine/CourseWork</a:t>
            </a:r>
            <a:endParaRPr lang="ru-RU" strike="noStrike" noProof="1"/>
          </a:p>
        </p:txBody>
      </p:sp>
      <p:sp>
        <p:nvSpPr>
          <p:cNvPr id="3" name="Дата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fontAlgn="auto"/>
            <a:fld id="{48DA4EF2-E78F-4836-9B89-AD5F6E125C08}" type="datetimeFigureOut">
              <a:rPr lang="ru-RU" strike="noStrike" noProof="1" smtClean="0">
                <a:latin typeface="+mn-lt"/>
                <a:ea typeface="+mn-ea"/>
                <a:cs typeface="+mn-cs"/>
              </a:rPr>
              <a:t>19.01.2025</a:t>
            </a:fld>
            <a:endParaRPr lang="ru-RU" strike="noStrike" noProof="1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fontAlgn="auto"/>
            <a:r>
              <a:rPr lang="en-US" strike="noStrike" noProof="1">
                <a:latin typeface="+mn-lt"/>
                <a:ea typeface="+mn-ea"/>
                <a:cs typeface="+mn-cs"/>
              </a:rPr>
              <a:t>https://github.com/MyPowerIsDivine/CourseWork</a:t>
            </a:r>
            <a:endParaRPr lang="ru-RU" strike="noStrike" noProof="1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fontAlgn="auto"/>
            <a:fld id="{E458D876-926B-4AC0-80A7-2E726F48B7BE}" type="slidenum">
              <a:rPr lang="ru-RU" strike="noStrike" noProof="1" smtClean="0">
                <a:latin typeface="+mn-lt"/>
                <a:ea typeface="+mn-ea"/>
                <a:cs typeface="+mn-cs"/>
              </a:rPr>
              <a:t>‹#›</a:t>
            </a:fld>
            <a:endParaRPr lang="ru-RU" strike="noStrike" noProof="1"/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fontAlgn="auto"/>
            <a:r>
              <a:rPr lang="en-US" strike="noStrike" noProof="1">
                <a:latin typeface="+mn-lt"/>
                <a:ea typeface="+mn-ea"/>
                <a:cs typeface="+mn-cs"/>
              </a:rPr>
              <a:t>https://github.com/MyPowerIsDivine/CourseWork</a:t>
            </a:r>
            <a:endParaRPr lang="ru-RU" strike="noStrike" noProof="1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fontAlgn="auto"/>
            <a:fld id="{53C6F6EB-02F2-4F0C-BDD2-4C77070F5ECC}" type="datetimeFigureOut">
              <a:rPr lang="ru-RU" strike="noStrike" noProof="1" smtClean="0">
                <a:latin typeface="+mn-lt"/>
                <a:ea typeface="+mn-ea"/>
                <a:cs typeface="+mn-cs"/>
              </a:rPr>
              <a:t>19.01.2025</a:t>
            </a:fld>
            <a:endParaRPr lang="ru-RU" strike="noStrike" noProof="1"/>
          </a:p>
        </p:txBody>
      </p:sp>
      <p:sp>
        <p:nvSpPr>
          <p:cNvPr id="3076" name="Образ слайда 3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3077" name="Заметки 4"/>
          <p:cNvSpPr>
            <a:spLocks noGrp="1"/>
          </p:cNvSpPr>
          <p:nvPr>
            <p:ph type="body" sz="quarter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 w="9525">
            <a:noFill/>
          </a:ln>
        </p:spPr>
        <p:txBody>
          <a:bodyPr vert="horz" lIns="91440" tIns="45720" rIns="91440" bIns="45720" anchor="t" anchorCtr="0"/>
          <a:lstStyle/>
          <a:p>
            <a:pPr lvl="0"/>
            <a:r>
              <a:rPr lang="ru-RU" altLang="zh-CN"/>
              <a:t>Образец текста</a:t>
            </a:r>
          </a:p>
          <a:p>
            <a:pPr lvl="1"/>
            <a:r>
              <a:rPr lang="ru-RU" altLang="zh-CN"/>
              <a:t>Второй уровень</a:t>
            </a:r>
          </a:p>
          <a:p>
            <a:pPr lvl="2"/>
            <a:r>
              <a:rPr lang="ru-RU" altLang="zh-CN"/>
              <a:t>Третий уровень</a:t>
            </a:r>
          </a:p>
          <a:p>
            <a:pPr lvl="3"/>
            <a:r>
              <a:rPr lang="ru-RU" altLang="zh-CN"/>
              <a:t>Четвертый уровень</a:t>
            </a:r>
          </a:p>
          <a:p>
            <a:pPr lvl="4"/>
            <a:r>
              <a:rPr lang="ru-RU" altLang="zh-CN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fontAlgn="auto"/>
            <a:r>
              <a:rPr lang="en-US" strike="noStrike" noProof="1">
                <a:latin typeface="+mn-lt"/>
                <a:ea typeface="+mn-ea"/>
                <a:cs typeface="+mn-cs"/>
              </a:rPr>
              <a:t>https://github.com/MyPowerIsDivine/CourseWork</a:t>
            </a:r>
            <a:endParaRPr lang="ru-RU" strike="noStrike" noProof="1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fontAlgn="auto"/>
            <a:fld id="{1B41DFCC-DCE6-40E6-8BC6-AA2BD19A439F}" type="slidenum">
              <a:rPr lang="ru-RU" strike="noStrike" noProof="1" smtClean="0">
                <a:latin typeface="+mn-lt"/>
                <a:ea typeface="+mn-ea"/>
                <a:cs typeface="+mn-cs"/>
              </a:rPr>
              <a:t>‹#›</a:t>
            </a:fld>
            <a:endParaRPr lang="ru-RU" strike="noStrike" noProof="1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1" name="Образ слайда 1"/>
          <p:cNvSpPr>
            <a:spLocks noGrp="1" noRot="1" noChangeAspect="1"/>
          </p:cNvSpPr>
          <p:nvPr>
            <p:ph type="sldImg"/>
          </p:nvPr>
        </p:nvSpPr>
        <p:spPr>
          <a:ln/>
        </p:spPr>
      </p:sp>
      <p:sp>
        <p:nvSpPr>
          <p:cNvPr id="5122" name="Заметки 2"/>
          <p:cNvSpPr>
            <a:spLocks noGrp="1"/>
          </p:cNvSpPr>
          <p:nvPr>
            <p:ph type="body"/>
          </p:nvPr>
        </p:nvSpPr>
        <p:spPr>
          <a:ln/>
        </p:spPr>
        <p:txBody>
          <a:bodyPr lIns="91440" tIns="45720" rIns="91440" bIns="45720" anchor="t" anchorCtr="0"/>
          <a:lstStyle/>
          <a:p>
            <a:pPr lvl="0"/>
            <a:endParaRPr lang="ru-RU" altLang="zh-CN"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9" name="Образ слайда 1"/>
          <p:cNvSpPr>
            <a:spLocks noGrp="1" noRot="1" noChangeAspect="1"/>
          </p:cNvSpPr>
          <p:nvPr>
            <p:ph type="sldImg"/>
          </p:nvPr>
        </p:nvSpPr>
        <p:spPr>
          <a:ln/>
        </p:spPr>
      </p:sp>
      <p:sp>
        <p:nvSpPr>
          <p:cNvPr id="7170" name="Заметки 2"/>
          <p:cNvSpPr>
            <a:spLocks noGrp="1"/>
          </p:cNvSpPr>
          <p:nvPr>
            <p:ph type="body"/>
          </p:nvPr>
        </p:nvSpPr>
        <p:spPr>
          <a:ln/>
        </p:spPr>
        <p:txBody>
          <a:bodyPr lIns="91440" tIns="45720" rIns="91440" bIns="45720" anchor="t" anchorCtr="0"/>
          <a:lstStyle/>
          <a:p>
            <a:pPr lvl="0"/>
            <a:endParaRPr lang="ru-RU" altLang="zh-CN"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3C955B8-6AFC-1F4B-FDD3-4B659DC0C9E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9" name="Образ слайда 1">
            <a:extLst>
              <a:ext uri="{FF2B5EF4-FFF2-40B4-BE49-F238E27FC236}">
                <a16:creationId xmlns:a16="http://schemas.microsoft.com/office/drawing/2014/main" id="{A2977ACA-3843-8079-07C2-A97D2D0D938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ln/>
        </p:spPr>
      </p:sp>
      <p:sp>
        <p:nvSpPr>
          <p:cNvPr id="7170" name="Заметки 2">
            <a:extLst>
              <a:ext uri="{FF2B5EF4-FFF2-40B4-BE49-F238E27FC236}">
                <a16:creationId xmlns:a16="http://schemas.microsoft.com/office/drawing/2014/main" id="{96D6316F-0CA1-ECFE-E8B3-3E11643895DE}"/>
              </a:ext>
            </a:extLst>
          </p:cNvPr>
          <p:cNvSpPr>
            <a:spLocks noGrp="1"/>
          </p:cNvSpPr>
          <p:nvPr>
            <p:ph type="body"/>
          </p:nvPr>
        </p:nvSpPr>
        <p:spPr>
          <a:ln/>
        </p:spPr>
        <p:txBody>
          <a:bodyPr lIns="91440" tIns="45720" rIns="91440" bIns="45720" anchor="t" anchorCtr="0"/>
          <a:lstStyle/>
          <a:p>
            <a:pPr lvl="0"/>
            <a:endParaRPr lang="ru-RU" altLang="zh-CN" dirty="0"/>
          </a:p>
        </p:txBody>
      </p:sp>
    </p:spTree>
    <p:extLst>
      <p:ext uri="{BB962C8B-B14F-4D97-AF65-F5344CB8AC3E}">
        <p14:creationId xmlns:p14="http://schemas.microsoft.com/office/powerpoint/2010/main" val="71433732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9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7170" name="Заметки 2"/>
          <p:cNvSpPr>
            <a:spLocks noGrp="1"/>
          </p:cNvSpPr>
          <p:nvPr>
            <p:ph type="body"/>
          </p:nvPr>
        </p:nvSpPr>
        <p:spPr/>
        <p:txBody>
          <a:bodyPr lIns="91440" tIns="45720" rIns="91440" bIns="45720" anchor="t" anchorCtr="0"/>
          <a:lstStyle/>
          <a:p>
            <a:pPr lvl="0"/>
            <a:endParaRPr lang="ru-RU" altLang="zh-CN" dirty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9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7170" name="Заметки 2"/>
          <p:cNvSpPr>
            <a:spLocks noGrp="1"/>
          </p:cNvSpPr>
          <p:nvPr>
            <p:ph type="body"/>
          </p:nvPr>
        </p:nvSpPr>
        <p:spPr/>
        <p:txBody>
          <a:bodyPr lIns="91440" tIns="45720" rIns="91440" bIns="45720" anchor="t" anchorCtr="0"/>
          <a:lstStyle/>
          <a:p>
            <a:pPr lvl="0"/>
            <a:endParaRPr lang="ru-RU" altLang="zh-CN" dirty="0"/>
          </a:p>
        </p:txBody>
      </p:sp>
    </p:spTree>
    <p:extLst>
      <p:ext uri="{BB962C8B-B14F-4D97-AF65-F5344CB8AC3E}">
        <p14:creationId xmlns:p14="http://schemas.microsoft.com/office/powerpoint/2010/main" val="20922831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9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7170" name="Заметки 2"/>
          <p:cNvSpPr>
            <a:spLocks noGrp="1"/>
          </p:cNvSpPr>
          <p:nvPr>
            <p:ph type="body"/>
          </p:nvPr>
        </p:nvSpPr>
        <p:spPr/>
        <p:txBody>
          <a:bodyPr lIns="91440" tIns="45720" rIns="91440" bIns="45720" anchor="t" anchorCtr="0"/>
          <a:lstStyle/>
          <a:p>
            <a:pPr lvl="0"/>
            <a:endParaRPr lang="ru-RU" altLang="zh-CN" dirty="0"/>
          </a:p>
        </p:txBody>
      </p:sp>
    </p:spTree>
    <p:extLst>
      <p:ext uri="{BB962C8B-B14F-4D97-AF65-F5344CB8AC3E}">
        <p14:creationId xmlns:p14="http://schemas.microsoft.com/office/powerpoint/2010/main" val="369695861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9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7170" name="Заметки 2"/>
          <p:cNvSpPr>
            <a:spLocks noGrp="1"/>
          </p:cNvSpPr>
          <p:nvPr>
            <p:ph type="body"/>
          </p:nvPr>
        </p:nvSpPr>
        <p:spPr/>
        <p:txBody>
          <a:bodyPr lIns="91440" tIns="45720" rIns="91440" bIns="45720" anchor="t" anchorCtr="0"/>
          <a:lstStyle/>
          <a:p>
            <a:pPr lvl="0"/>
            <a:endParaRPr lang="ru-RU" altLang="zh-CN" dirty="0"/>
          </a:p>
        </p:txBody>
      </p:sp>
    </p:spTree>
    <p:extLst>
      <p:ext uri="{BB962C8B-B14F-4D97-AF65-F5344CB8AC3E}">
        <p14:creationId xmlns:p14="http://schemas.microsoft.com/office/powerpoint/2010/main" val="198917762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pPr fontAlgn="auto"/>
            <a:r>
              <a:rPr lang="ru-RU" strike="noStrike" noProof="1"/>
              <a:t>Образец заголовка</a:t>
            </a:r>
            <a:endParaRPr lang="en-US" strike="noStrike" noProof="1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fontAlgn="auto"/>
            <a:r>
              <a:rPr lang="ru-RU" strike="noStrike" noProof="1"/>
              <a:t>Образец подзаголовка</a:t>
            </a:r>
            <a:endParaRPr lang="en-US" strike="noStrike" noProof="1"/>
          </a:p>
        </p:txBody>
      </p:sp>
      <p:sp>
        <p:nvSpPr>
          <p:cNvPr id="4" name="Замещающая 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fontAlgn="auto"/>
            <a:fld id="{A081CDDF-74CE-49DB-8A01-4AA01F6383A3}" type="datetime1">
              <a:rPr lang="ru-RU" strike="noStrike" noProof="1" smtClean="0">
                <a:latin typeface="+mn-lt"/>
                <a:ea typeface="+mn-ea"/>
                <a:cs typeface="+mn-cs"/>
              </a:rPr>
              <a:t>19.01.2025</a:t>
            </a:fld>
            <a:endParaRPr lang="ru-RU" strike="noStrike" noProof="1"/>
          </a:p>
        </p:txBody>
      </p:sp>
      <p:sp>
        <p:nvSpPr>
          <p:cNvPr id="5" name="Замещающий 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fontAlgn="auto"/>
            <a:r>
              <a:rPr lang="en-US" strike="noStrike" noProof="1">
                <a:latin typeface="+mn-lt"/>
                <a:ea typeface="+mn-ea"/>
                <a:cs typeface="+mn-cs"/>
              </a:rPr>
              <a:t>https://github.com/MyPowerIsDivine/CourseWork</a:t>
            </a:r>
            <a:endParaRPr lang="ru-RU" strike="noStrike" noProof="1"/>
          </a:p>
        </p:txBody>
      </p:sp>
      <p:sp>
        <p:nvSpPr>
          <p:cNvPr id="6" name="Замещающий 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fontAlgn="auto"/>
            <a:fld id="{9E87C8B5-9FD9-45E2-9377-3F09B235DD4F}" type="slidenum">
              <a:rPr lang="ru-RU" strike="noStrike" noProof="1" smtClean="0">
                <a:latin typeface="+mn-lt"/>
                <a:ea typeface="+mn-ea"/>
                <a:cs typeface="+mn-cs"/>
              </a:rPr>
              <a:t>‹#›</a:t>
            </a:fld>
            <a:endParaRPr lang="ru-RU" strike="noStrike" noProof="1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auto"/>
            <a:r>
              <a:rPr lang="ru-RU" strike="noStrike" noProof="1"/>
              <a:t>Образец заголовка</a:t>
            </a:r>
            <a:endParaRPr lang="en-US" strike="noStrike" noProof="1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fontAlgn="auto"/>
            <a:r>
              <a:rPr lang="ru-RU" strike="noStrike" noProof="1"/>
              <a:t>Образец текста</a:t>
            </a:r>
          </a:p>
          <a:p>
            <a:pPr lvl="1" fontAlgn="auto"/>
            <a:r>
              <a:rPr lang="ru-RU" strike="noStrike" noProof="1"/>
              <a:t>Второй уровень</a:t>
            </a:r>
          </a:p>
          <a:p>
            <a:pPr lvl="2" fontAlgn="auto"/>
            <a:r>
              <a:rPr lang="ru-RU" strike="noStrike" noProof="1"/>
              <a:t>Третий уровень</a:t>
            </a:r>
          </a:p>
          <a:p>
            <a:pPr lvl="3" fontAlgn="auto"/>
            <a:r>
              <a:rPr lang="ru-RU" strike="noStrike" noProof="1"/>
              <a:t>Четвертый уровень</a:t>
            </a:r>
          </a:p>
          <a:p>
            <a:pPr lvl="4" fontAlgn="auto"/>
            <a:r>
              <a:rPr lang="ru-RU" strike="noStrike" noProof="1"/>
              <a:t>Пятый уровень</a:t>
            </a:r>
            <a:endParaRPr lang="en-US" strike="noStrike" noProof="1"/>
          </a:p>
        </p:txBody>
      </p:sp>
      <p:sp>
        <p:nvSpPr>
          <p:cNvPr id="4" name="Замещающая 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fontAlgn="auto"/>
            <a:fld id="{A081CDDF-74CE-49DB-8A01-4AA01F6383A3}" type="datetime1">
              <a:rPr lang="ru-RU" strike="noStrike" noProof="1" smtClean="0">
                <a:latin typeface="+mn-lt"/>
                <a:ea typeface="+mn-ea"/>
                <a:cs typeface="+mn-cs"/>
              </a:rPr>
              <a:t>19.01.2025</a:t>
            </a:fld>
            <a:endParaRPr lang="ru-RU" strike="noStrike" noProof="1"/>
          </a:p>
        </p:txBody>
      </p:sp>
      <p:sp>
        <p:nvSpPr>
          <p:cNvPr id="5" name="Замещающий 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fontAlgn="auto"/>
            <a:r>
              <a:rPr lang="en-US" strike="noStrike" noProof="1">
                <a:latin typeface="+mn-lt"/>
                <a:ea typeface="+mn-ea"/>
                <a:cs typeface="+mn-cs"/>
              </a:rPr>
              <a:t>https://github.com/MyPowerIsDivine/CourseWork</a:t>
            </a:r>
            <a:endParaRPr lang="ru-RU" strike="noStrike" noProof="1"/>
          </a:p>
        </p:txBody>
      </p:sp>
      <p:sp>
        <p:nvSpPr>
          <p:cNvPr id="6" name="Замещающий 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fontAlgn="auto"/>
            <a:fld id="{9E87C8B5-9FD9-45E2-9377-3F09B235DD4F}" type="slidenum">
              <a:rPr lang="ru-RU" strike="noStrike" noProof="1" smtClean="0">
                <a:latin typeface="+mn-lt"/>
                <a:ea typeface="+mn-ea"/>
                <a:cs typeface="+mn-cs"/>
              </a:rPr>
              <a:t>‹#›</a:t>
            </a:fld>
            <a:endParaRPr lang="ru-RU" strike="noStrike" noProof="1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pPr fontAlgn="auto"/>
            <a:r>
              <a:rPr lang="ru-RU" strike="noStrike" noProof="1"/>
              <a:t>Образец заголовка</a:t>
            </a:r>
            <a:endParaRPr lang="en-US" strike="noStrike" noProof="1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 fontAlgn="auto"/>
            <a:r>
              <a:rPr lang="ru-RU" strike="noStrike" noProof="1"/>
              <a:t>Образец текста</a:t>
            </a:r>
          </a:p>
          <a:p>
            <a:pPr lvl="1" fontAlgn="auto"/>
            <a:r>
              <a:rPr lang="ru-RU" strike="noStrike" noProof="1"/>
              <a:t>Второй уровень</a:t>
            </a:r>
          </a:p>
          <a:p>
            <a:pPr lvl="2" fontAlgn="auto"/>
            <a:r>
              <a:rPr lang="ru-RU" strike="noStrike" noProof="1"/>
              <a:t>Третий уровень</a:t>
            </a:r>
          </a:p>
          <a:p>
            <a:pPr lvl="3" fontAlgn="auto"/>
            <a:r>
              <a:rPr lang="ru-RU" strike="noStrike" noProof="1"/>
              <a:t>Четвертый уровень</a:t>
            </a:r>
          </a:p>
          <a:p>
            <a:pPr lvl="4" fontAlgn="auto"/>
            <a:r>
              <a:rPr lang="ru-RU" strike="noStrike" noProof="1"/>
              <a:t>Пятый уровень</a:t>
            </a:r>
            <a:endParaRPr lang="en-US" strike="noStrike" noProof="1"/>
          </a:p>
        </p:txBody>
      </p:sp>
      <p:sp>
        <p:nvSpPr>
          <p:cNvPr id="4" name="Замещающая 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fontAlgn="auto"/>
            <a:fld id="{A081CDDF-74CE-49DB-8A01-4AA01F6383A3}" type="datetime1">
              <a:rPr lang="ru-RU" strike="noStrike" noProof="1" smtClean="0">
                <a:latin typeface="+mn-lt"/>
                <a:ea typeface="+mn-ea"/>
                <a:cs typeface="+mn-cs"/>
              </a:rPr>
              <a:t>19.01.2025</a:t>
            </a:fld>
            <a:endParaRPr lang="ru-RU" strike="noStrike" noProof="1"/>
          </a:p>
        </p:txBody>
      </p:sp>
      <p:sp>
        <p:nvSpPr>
          <p:cNvPr id="5" name="Замещающий 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fontAlgn="auto"/>
            <a:r>
              <a:rPr lang="en-US" strike="noStrike" noProof="1">
                <a:latin typeface="+mn-lt"/>
                <a:ea typeface="+mn-ea"/>
                <a:cs typeface="+mn-cs"/>
              </a:rPr>
              <a:t>https://github.com/MyPowerIsDivine/CourseWork</a:t>
            </a:r>
            <a:endParaRPr lang="ru-RU" strike="noStrike" noProof="1"/>
          </a:p>
        </p:txBody>
      </p:sp>
      <p:sp>
        <p:nvSpPr>
          <p:cNvPr id="6" name="Замещающий 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fontAlgn="auto"/>
            <a:fld id="{9E87C8B5-9FD9-45E2-9377-3F09B235DD4F}" type="slidenum">
              <a:rPr lang="ru-RU" strike="noStrike" noProof="1" smtClean="0">
                <a:latin typeface="+mn-lt"/>
                <a:ea typeface="+mn-ea"/>
                <a:cs typeface="+mn-cs"/>
              </a:rPr>
              <a:t>‹#›</a:t>
            </a:fld>
            <a:endParaRPr lang="ru-RU" strike="noStrike" noProof="1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auto"/>
            <a:r>
              <a:rPr lang="ru-RU" strike="noStrike" noProof="1"/>
              <a:t>Образец заголовка</a:t>
            </a:r>
            <a:endParaRPr lang="en-US" strike="noStrike" noProof="1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fontAlgn="auto"/>
            <a:r>
              <a:rPr lang="ru-RU" strike="noStrike" noProof="1"/>
              <a:t>Образец текста</a:t>
            </a:r>
          </a:p>
          <a:p>
            <a:pPr lvl="1" fontAlgn="auto"/>
            <a:r>
              <a:rPr lang="ru-RU" strike="noStrike" noProof="1"/>
              <a:t>Второй уровень</a:t>
            </a:r>
          </a:p>
          <a:p>
            <a:pPr lvl="2" fontAlgn="auto"/>
            <a:r>
              <a:rPr lang="ru-RU" strike="noStrike" noProof="1"/>
              <a:t>Третий уровень</a:t>
            </a:r>
          </a:p>
          <a:p>
            <a:pPr lvl="3" fontAlgn="auto"/>
            <a:r>
              <a:rPr lang="ru-RU" strike="noStrike" noProof="1"/>
              <a:t>Четвертый уровень</a:t>
            </a:r>
          </a:p>
          <a:p>
            <a:pPr lvl="4" fontAlgn="auto"/>
            <a:r>
              <a:rPr lang="ru-RU" strike="noStrike" noProof="1"/>
              <a:t>Пятый уровень</a:t>
            </a:r>
            <a:endParaRPr lang="en-US" strike="noStrike" noProof="1"/>
          </a:p>
        </p:txBody>
      </p:sp>
      <p:sp>
        <p:nvSpPr>
          <p:cNvPr id="4" name="Замещающая 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fontAlgn="auto"/>
            <a:fld id="{A081CDDF-74CE-49DB-8A01-4AA01F6383A3}" type="datetime1">
              <a:rPr lang="ru-RU" strike="noStrike" noProof="1" smtClean="0">
                <a:latin typeface="+mn-lt"/>
                <a:ea typeface="+mn-ea"/>
                <a:cs typeface="+mn-cs"/>
              </a:rPr>
              <a:t>19.01.2025</a:t>
            </a:fld>
            <a:endParaRPr lang="ru-RU" strike="noStrike" noProof="1"/>
          </a:p>
        </p:txBody>
      </p:sp>
      <p:sp>
        <p:nvSpPr>
          <p:cNvPr id="5" name="Замещающий 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fontAlgn="auto"/>
            <a:r>
              <a:rPr lang="en-US" strike="noStrike" noProof="1">
                <a:latin typeface="+mn-lt"/>
                <a:ea typeface="+mn-ea"/>
                <a:cs typeface="+mn-cs"/>
              </a:rPr>
              <a:t>https://github.com/MyPowerIsDivine/CourseWork</a:t>
            </a:r>
            <a:endParaRPr lang="ru-RU" strike="noStrike" noProof="1"/>
          </a:p>
        </p:txBody>
      </p:sp>
      <p:sp>
        <p:nvSpPr>
          <p:cNvPr id="6" name="Замещающий 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fontAlgn="auto"/>
            <a:fld id="{9E87C8B5-9FD9-45E2-9377-3F09B235DD4F}" type="slidenum">
              <a:rPr lang="ru-RU" strike="noStrike" noProof="1" smtClean="0">
                <a:latin typeface="+mn-lt"/>
                <a:ea typeface="+mn-ea"/>
                <a:cs typeface="+mn-cs"/>
              </a:rPr>
              <a:t>‹#›</a:t>
            </a:fld>
            <a:endParaRPr lang="ru-RU" strike="noStrike" noProof="1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pPr fontAlgn="auto"/>
            <a:r>
              <a:rPr lang="ru-RU" strike="noStrike" noProof="1"/>
              <a:t>Образец заголовка</a:t>
            </a:r>
            <a:endParaRPr lang="en-US" strike="noStrike" noProof="1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fontAlgn="auto"/>
            <a:r>
              <a:rPr lang="ru-RU" strike="noStrike" noProof="1"/>
              <a:t>Образец текста</a:t>
            </a:r>
          </a:p>
        </p:txBody>
      </p:sp>
      <p:sp>
        <p:nvSpPr>
          <p:cNvPr id="4" name="Замещающая 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fontAlgn="auto"/>
            <a:fld id="{A081CDDF-74CE-49DB-8A01-4AA01F6383A3}" type="datetime1">
              <a:rPr lang="ru-RU" strike="noStrike" noProof="1" smtClean="0">
                <a:latin typeface="+mn-lt"/>
                <a:ea typeface="+mn-ea"/>
                <a:cs typeface="+mn-cs"/>
              </a:rPr>
              <a:t>19.01.2025</a:t>
            </a:fld>
            <a:endParaRPr lang="ru-RU" strike="noStrike" noProof="1"/>
          </a:p>
        </p:txBody>
      </p:sp>
      <p:sp>
        <p:nvSpPr>
          <p:cNvPr id="5" name="Замещающий 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fontAlgn="auto"/>
            <a:r>
              <a:rPr lang="en-US" strike="noStrike" noProof="1">
                <a:latin typeface="+mn-lt"/>
                <a:ea typeface="+mn-ea"/>
                <a:cs typeface="+mn-cs"/>
              </a:rPr>
              <a:t>https://github.com/MyPowerIsDivine/CourseWork</a:t>
            </a:r>
            <a:endParaRPr lang="ru-RU" strike="noStrike" noProof="1"/>
          </a:p>
        </p:txBody>
      </p:sp>
      <p:sp>
        <p:nvSpPr>
          <p:cNvPr id="6" name="Замещающий 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fontAlgn="auto"/>
            <a:fld id="{9E87C8B5-9FD9-45E2-9377-3F09B235DD4F}" type="slidenum">
              <a:rPr lang="ru-RU" strike="noStrike" noProof="1" smtClean="0">
                <a:latin typeface="+mn-lt"/>
                <a:ea typeface="+mn-ea"/>
                <a:cs typeface="+mn-cs"/>
              </a:rPr>
              <a:t>‹#›</a:t>
            </a:fld>
            <a:endParaRPr lang="ru-RU" strike="noStrike" noProof="1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auto"/>
            <a:r>
              <a:rPr lang="ru-RU" strike="noStrike" noProof="1"/>
              <a:t>Образец заголовка</a:t>
            </a:r>
            <a:endParaRPr lang="en-US" strike="noStrike" noProof="1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 fontAlgn="auto"/>
            <a:r>
              <a:rPr lang="ru-RU" strike="noStrike" noProof="1"/>
              <a:t>Образец текста</a:t>
            </a:r>
          </a:p>
          <a:p>
            <a:pPr lvl="1" fontAlgn="auto"/>
            <a:r>
              <a:rPr lang="ru-RU" strike="noStrike" noProof="1"/>
              <a:t>Второй уровень</a:t>
            </a:r>
          </a:p>
          <a:p>
            <a:pPr lvl="2" fontAlgn="auto"/>
            <a:r>
              <a:rPr lang="ru-RU" strike="noStrike" noProof="1"/>
              <a:t>Третий уровень</a:t>
            </a:r>
          </a:p>
          <a:p>
            <a:pPr lvl="3" fontAlgn="auto"/>
            <a:r>
              <a:rPr lang="ru-RU" strike="noStrike" noProof="1"/>
              <a:t>Четвертый уровень</a:t>
            </a:r>
          </a:p>
          <a:p>
            <a:pPr lvl="4" fontAlgn="auto"/>
            <a:r>
              <a:rPr lang="ru-RU" strike="noStrike" noProof="1"/>
              <a:t>Пятый уровень</a:t>
            </a:r>
            <a:endParaRPr lang="en-US" strike="noStrike" noProof="1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 fontAlgn="auto"/>
            <a:r>
              <a:rPr lang="ru-RU" strike="noStrike" noProof="1"/>
              <a:t>Образец текста</a:t>
            </a:r>
          </a:p>
          <a:p>
            <a:pPr lvl="1" fontAlgn="auto"/>
            <a:r>
              <a:rPr lang="ru-RU" strike="noStrike" noProof="1"/>
              <a:t>Второй уровень</a:t>
            </a:r>
          </a:p>
          <a:p>
            <a:pPr lvl="2" fontAlgn="auto"/>
            <a:r>
              <a:rPr lang="ru-RU" strike="noStrike" noProof="1"/>
              <a:t>Третий уровень</a:t>
            </a:r>
          </a:p>
          <a:p>
            <a:pPr lvl="3" fontAlgn="auto"/>
            <a:r>
              <a:rPr lang="ru-RU" strike="noStrike" noProof="1"/>
              <a:t>Четвертый уровень</a:t>
            </a:r>
          </a:p>
          <a:p>
            <a:pPr lvl="4" fontAlgn="auto"/>
            <a:r>
              <a:rPr lang="ru-RU" strike="noStrike" noProof="1"/>
              <a:t>Пятый уровень</a:t>
            </a:r>
            <a:endParaRPr lang="en-US" strike="noStrike" noProof="1"/>
          </a:p>
        </p:txBody>
      </p:sp>
      <p:sp>
        <p:nvSpPr>
          <p:cNvPr id="5" name="Замещающая 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fontAlgn="auto"/>
            <a:fld id="{A081CDDF-74CE-49DB-8A01-4AA01F6383A3}" type="datetime1">
              <a:rPr lang="ru-RU" strike="noStrike" noProof="1" smtClean="0">
                <a:latin typeface="+mn-lt"/>
                <a:ea typeface="+mn-ea"/>
                <a:cs typeface="+mn-cs"/>
              </a:rPr>
              <a:t>19.01.2025</a:t>
            </a:fld>
            <a:endParaRPr lang="ru-RU" strike="noStrike" noProof="1"/>
          </a:p>
        </p:txBody>
      </p:sp>
      <p:sp>
        <p:nvSpPr>
          <p:cNvPr id="6" name="Замещающий 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fontAlgn="auto"/>
            <a:r>
              <a:rPr lang="en-US" strike="noStrike" noProof="1">
                <a:latin typeface="+mn-lt"/>
                <a:ea typeface="+mn-ea"/>
                <a:cs typeface="+mn-cs"/>
              </a:rPr>
              <a:t>https://github.com/MyPowerIsDivine/CourseWork</a:t>
            </a:r>
            <a:endParaRPr lang="ru-RU" strike="noStrike" noProof="1"/>
          </a:p>
        </p:txBody>
      </p:sp>
      <p:sp>
        <p:nvSpPr>
          <p:cNvPr id="7" name="Замещающий 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fontAlgn="auto"/>
            <a:fld id="{9E87C8B5-9FD9-45E2-9377-3F09B235DD4F}" type="slidenum">
              <a:rPr lang="ru-RU" strike="noStrike" noProof="1" smtClean="0">
                <a:latin typeface="+mn-lt"/>
                <a:ea typeface="+mn-ea"/>
                <a:cs typeface="+mn-cs"/>
              </a:rPr>
              <a:t>‹#›</a:t>
            </a:fld>
            <a:endParaRPr lang="ru-RU" strike="noStrike" noProof="1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pPr fontAlgn="auto"/>
            <a:r>
              <a:rPr lang="ru-RU" strike="noStrike" noProof="1"/>
              <a:t>Образец заголовка</a:t>
            </a:r>
            <a:endParaRPr lang="en-US" strike="noStrike" noProof="1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fontAlgn="auto"/>
            <a:r>
              <a:rPr lang="ru-RU" strike="noStrike" noProof="1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 fontAlgn="auto"/>
            <a:r>
              <a:rPr lang="ru-RU" strike="noStrike" noProof="1"/>
              <a:t>Образец текста</a:t>
            </a:r>
          </a:p>
          <a:p>
            <a:pPr lvl="1" fontAlgn="auto"/>
            <a:r>
              <a:rPr lang="ru-RU" strike="noStrike" noProof="1"/>
              <a:t>Второй уровень</a:t>
            </a:r>
          </a:p>
          <a:p>
            <a:pPr lvl="2" fontAlgn="auto"/>
            <a:r>
              <a:rPr lang="ru-RU" strike="noStrike" noProof="1"/>
              <a:t>Третий уровень</a:t>
            </a:r>
          </a:p>
          <a:p>
            <a:pPr lvl="3" fontAlgn="auto"/>
            <a:r>
              <a:rPr lang="ru-RU" strike="noStrike" noProof="1"/>
              <a:t>Четвертый уровень</a:t>
            </a:r>
          </a:p>
          <a:p>
            <a:pPr lvl="4" fontAlgn="auto"/>
            <a:r>
              <a:rPr lang="ru-RU" strike="noStrike" noProof="1"/>
              <a:t>Пятый уровень</a:t>
            </a:r>
            <a:endParaRPr lang="en-US" strike="noStrike" noProof="1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fontAlgn="auto"/>
            <a:r>
              <a:rPr lang="ru-RU" strike="noStrike" noProof="1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 fontAlgn="auto"/>
            <a:r>
              <a:rPr lang="ru-RU" strike="noStrike" noProof="1"/>
              <a:t>Образец текста</a:t>
            </a:r>
          </a:p>
          <a:p>
            <a:pPr lvl="1" fontAlgn="auto"/>
            <a:r>
              <a:rPr lang="ru-RU" strike="noStrike" noProof="1"/>
              <a:t>Второй уровень</a:t>
            </a:r>
          </a:p>
          <a:p>
            <a:pPr lvl="2" fontAlgn="auto"/>
            <a:r>
              <a:rPr lang="ru-RU" strike="noStrike" noProof="1"/>
              <a:t>Третий уровень</a:t>
            </a:r>
          </a:p>
          <a:p>
            <a:pPr lvl="3" fontAlgn="auto"/>
            <a:r>
              <a:rPr lang="ru-RU" strike="noStrike" noProof="1"/>
              <a:t>Четвертый уровень</a:t>
            </a:r>
          </a:p>
          <a:p>
            <a:pPr lvl="4" fontAlgn="auto"/>
            <a:r>
              <a:rPr lang="ru-RU" strike="noStrike" noProof="1"/>
              <a:t>Пятый уровень</a:t>
            </a:r>
            <a:endParaRPr lang="en-US" strike="noStrike" noProof="1"/>
          </a:p>
        </p:txBody>
      </p:sp>
      <p:sp>
        <p:nvSpPr>
          <p:cNvPr id="7" name="Замещающая 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fontAlgn="auto"/>
            <a:fld id="{A081CDDF-74CE-49DB-8A01-4AA01F6383A3}" type="datetime1">
              <a:rPr lang="ru-RU" strike="noStrike" noProof="1" smtClean="0">
                <a:latin typeface="+mn-lt"/>
                <a:ea typeface="+mn-ea"/>
                <a:cs typeface="+mn-cs"/>
              </a:rPr>
              <a:t>19.01.2025</a:t>
            </a:fld>
            <a:endParaRPr lang="ru-RU" strike="noStrike" noProof="1"/>
          </a:p>
        </p:txBody>
      </p:sp>
      <p:sp>
        <p:nvSpPr>
          <p:cNvPr id="8" name="Замещающий 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fontAlgn="auto"/>
            <a:r>
              <a:rPr lang="en-US" strike="noStrike" noProof="1">
                <a:latin typeface="+mn-lt"/>
                <a:ea typeface="+mn-ea"/>
                <a:cs typeface="+mn-cs"/>
              </a:rPr>
              <a:t>https://github.com/MyPowerIsDivine/CourseWork</a:t>
            </a:r>
            <a:endParaRPr lang="ru-RU" strike="noStrike" noProof="1"/>
          </a:p>
        </p:txBody>
      </p:sp>
      <p:sp>
        <p:nvSpPr>
          <p:cNvPr id="9" name="Замещающий 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fontAlgn="auto"/>
            <a:fld id="{9E87C8B5-9FD9-45E2-9377-3F09B235DD4F}" type="slidenum">
              <a:rPr lang="ru-RU" strike="noStrike" noProof="1" smtClean="0">
                <a:latin typeface="+mn-lt"/>
                <a:ea typeface="+mn-ea"/>
                <a:cs typeface="+mn-cs"/>
              </a:rPr>
              <a:t>‹#›</a:t>
            </a:fld>
            <a:endParaRPr lang="ru-RU" strike="noStrike" noProof="1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auto"/>
            <a:r>
              <a:rPr lang="ru-RU" strike="noStrike" noProof="1"/>
              <a:t>Образец заголовка</a:t>
            </a:r>
            <a:endParaRPr lang="en-US" strike="noStrike" noProof="1"/>
          </a:p>
        </p:txBody>
      </p:sp>
      <p:sp>
        <p:nvSpPr>
          <p:cNvPr id="3" name="Замещающая 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fontAlgn="auto"/>
            <a:fld id="{A081CDDF-74CE-49DB-8A01-4AA01F6383A3}" type="datetime1">
              <a:rPr lang="ru-RU" strike="noStrike" noProof="1" smtClean="0">
                <a:latin typeface="+mn-lt"/>
                <a:ea typeface="+mn-ea"/>
                <a:cs typeface="+mn-cs"/>
              </a:rPr>
              <a:t>19.01.2025</a:t>
            </a:fld>
            <a:endParaRPr lang="ru-RU" strike="noStrike" noProof="1"/>
          </a:p>
        </p:txBody>
      </p:sp>
      <p:sp>
        <p:nvSpPr>
          <p:cNvPr id="4" name="Замещающий 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fontAlgn="auto"/>
            <a:r>
              <a:rPr lang="en-US" strike="noStrike" noProof="1">
                <a:latin typeface="+mn-lt"/>
                <a:ea typeface="+mn-ea"/>
                <a:cs typeface="+mn-cs"/>
              </a:rPr>
              <a:t>https://github.com/MyPowerIsDivine/CourseWork</a:t>
            </a:r>
            <a:endParaRPr lang="ru-RU" strike="noStrike" noProof="1"/>
          </a:p>
        </p:txBody>
      </p:sp>
      <p:sp>
        <p:nvSpPr>
          <p:cNvPr id="5" name="Замещающий 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fontAlgn="auto"/>
            <a:fld id="{9E87C8B5-9FD9-45E2-9377-3F09B235DD4F}" type="slidenum">
              <a:rPr lang="ru-RU" strike="noStrike" noProof="1" smtClean="0">
                <a:latin typeface="+mn-lt"/>
                <a:ea typeface="+mn-ea"/>
                <a:cs typeface="+mn-cs"/>
              </a:rPr>
              <a:t>‹#›</a:t>
            </a:fld>
            <a:endParaRPr lang="ru-RU" strike="noStrike" noProof="1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мещающая 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fontAlgn="auto"/>
            <a:fld id="{A081CDDF-74CE-49DB-8A01-4AA01F6383A3}" type="datetime1">
              <a:rPr lang="ru-RU" strike="noStrike" noProof="1" smtClean="0">
                <a:latin typeface="+mn-lt"/>
                <a:ea typeface="+mn-ea"/>
                <a:cs typeface="+mn-cs"/>
              </a:rPr>
              <a:t>19.01.2025</a:t>
            </a:fld>
            <a:endParaRPr lang="ru-RU" strike="noStrike" noProof="1"/>
          </a:p>
        </p:txBody>
      </p:sp>
      <p:sp>
        <p:nvSpPr>
          <p:cNvPr id="3" name="Замещающий 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fontAlgn="auto"/>
            <a:r>
              <a:rPr lang="en-US" strike="noStrike" noProof="1">
                <a:latin typeface="+mn-lt"/>
                <a:ea typeface="+mn-ea"/>
                <a:cs typeface="+mn-cs"/>
              </a:rPr>
              <a:t>https://github.com/MyPowerIsDivine/CourseWork</a:t>
            </a:r>
            <a:endParaRPr lang="ru-RU" strike="noStrike" noProof="1"/>
          </a:p>
        </p:txBody>
      </p:sp>
      <p:sp>
        <p:nvSpPr>
          <p:cNvPr id="4" name="Замещающий 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fontAlgn="auto"/>
            <a:fld id="{9E87C8B5-9FD9-45E2-9377-3F09B235DD4F}" type="slidenum">
              <a:rPr lang="ru-RU" strike="noStrike" noProof="1" smtClean="0">
                <a:latin typeface="+mn-lt"/>
                <a:ea typeface="+mn-ea"/>
                <a:cs typeface="+mn-cs"/>
              </a:rPr>
              <a:t>‹#›</a:t>
            </a:fld>
            <a:endParaRPr lang="ru-RU" strike="noStrike" noProof="1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 fontAlgn="auto"/>
            <a:r>
              <a:rPr lang="ru-RU" strike="noStrike" noProof="1"/>
              <a:t>Образец заголовка</a:t>
            </a:r>
            <a:endParaRPr lang="en-US" strike="noStrike" noProof="1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 fontAlgn="auto"/>
            <a:r>
              <a:rPr lang="ru-RU" strike="noStrike" noProof="1"/>
              <a:t>Образец текста</a:t>
            </a:r>
          </a:p>
          <a:p>
            <a:pPr lvl="1" fontAlgn="auto"/>
            <a:r>
              <a:rPr lang="ru-RU" strike="noStrike" noProof="1"/>
              <a:t>Второй уровень</a:t>
            </a:r>
          </a:p>
          <a:p>
            <a:pPr lvl="2" fontAlgn="auto"/>
            <a:r>
              <a:rPr lang="ru-RU" strike="noStrike" noProof="1"/>
              <a:t>Третий уровень</a:t>
            </a:r>
          </a:p>
          <a:p>
            <a:pPr lvl="3" fontAlgn="auto"/>
            <a:r>
              <a:rPr lang="ru-RU" strike="noStrike" noProof="1"/>
              <a:t>Четвертый уровень</a:t>
            </a:r>
          </a:p>
          <a:p>
            <a:pPr lvl="4" fontAlgn="auto"/>
            <a:r>
              <a:rPr lang="ru-RU" strike="noStrike" noProof="1"/>
              <a:t>Пятый уровень</a:t>
            </a:r>
            <a:endParaRPr lang="en-US" strike="noStrike" noProof="1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fontAlgn="auto"/>
            <a:r>
              <a:rPr lang="ru-RU" strike="noStrike" noProof="1"/>
              <a:t>Образец текста</a:t>
            </a:r>
          </a:p>
        </p:txBody>
      </p:sp>
      <p:sp>
        <p:nvSpPr>
          <p:cNvPr id="5" name="Замещающая 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fontAlgn="auto"/>
            <a:fld id="{A081CDDF-74CE-49DB-8A01-4AA01F6383A3}" type="datetime1">
              <a:rPr lang="ru-RU" strike="noStrike" noProof="1" smtClean="0">
                <a:latin typeface="+mn-lt"/>
                <a:ea typeface="+mn-ea"/>
                <a:cs typeface="+mn-cs"/>
              </a:rPr>
              <a:t>19.01.2025</a:t>
            </a:fld>
            <a:endParaRPr lang="ru-RU" strike="noStrike" noProof="1"/>
          </a:p>
        </p:txBody>
      </p:sp>
      <p:sp>
        <p:nvSpPr>
          <p:cNvPr id="6" name="Замещающий 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fontAlgn="auto"/>
            <a:r>
              <a:rPr lang="en-US" strike="noStrike" noProof="1">
                <a:latin typeface="+mn-lt"/>
                <a:ea typeface="+mn-ea"/>
                <a:cs typeface="+mn-cs"/>
              </a:rPr>
              <a:t>https://github.com/MyPowerIsDivine/CourseWork</a:t>
            </a:r>
            <a:endParaRPr lang="ru-RU" strike="noStrike" noProof="1"/>
          </a:p>
        </p:txBody>
      </p:sp>
      <p:sp>
        <p:nvSpPr>
          <p:cNvPr id="7" name="Замещающий 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fontAlgn="auto"/>
            <a:fld id="{9E87C8B5-9FD9-45E2-9377-3F09B235DD4F}" type="slidenum">
              <a:rPr lang="ru-RU" strike="noStrike" noProof="1" smtClean="0">
                <a:latin typeface="+mn-lt"/>
                <a:ea typeface="+mn-ea"/>
                <a:cs typeface="+mn-cs"/>
              </a:rPr>
              <a:t>‹#›</a:t>
            </a:fld>
            <a:endParaRPr lang="ru-RU" strike="noStrike" noProof="1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 fontAlgn="auto"/>
            <a:r>
              <a:rPr lang="ru-RU" strike="noStrike" noProof="1"/>
              <a:t>Образец заголовка</a:t>
            </a:r>
            <a:endParaRPr lang="en-US" strike="noStrike" noProof="1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fontAlgn="auto"/>
            <a:r>
              <a:rPr lang="ru-RU" strike="noStrike" noProof="1"/>
              <a:t>Вставка рисунка</a:t>
            </a:r>
            <a:endParaRPr lang="en-US" strike="noStrike" noProof="1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fontAlgn="auto"/>
            <a:r>
              <a:rPr lang="ru-RU" strike="noStrike" noProof="1"/>
              <a:t>Образец текста</a:t>
            </a:r>
          </a:p>
        </p:txBody>
      </p:sp>
      <p:sp>
        <p:nvSpPr>
          <p:cNvPr id="5" name="Замещающая 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fontAlgn="auto"/>
            <a:fld id="{A081CDDF-74CE-49DB-8A01-4AA01F6383A3}" type="datetime1">
              <a:rPr lang="ru-RU" strike="noStrike" noProof="1" smtClean="0">
                <a:latin typeface="+mn-lt"/>
                <a:ea typeface="+mn-ea"/>
                <a:cs typeface="+mn-cs"/>
              </a:rPr>
              <a:t>19.01.2025</a:t>
            </a:fld>
            <a:endParaRPr lang="ru-RU" strike="noStrike" noProof="1"/>
          </a:p>
        </p:txBody>
      </p:sp>
      <p:sp>
        <p:nvSpPr>
          <p:cNvPr id="6" name="Замещающий 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fontAlgn="auto"/>
            <a:r>
              <a:rPr lang="en-US" strike="noStrike" noProof="1">
                <a:latin typeface="+mn-lt"/>
                <a:ea typeface="+mn-ea"/>
                <a:cs typeface="+mn-cs"/>
              </a:rPr>
              <a:t>https://github.com/MyPowerIsDivine/CourseWork</a:t>
            </a:r>
            <a:endParaRPr lang="ru-RU" strike="noStrike" noProof="1"/>
          </a:p>
        </p:txBody>
      </p:sp>
      <p:sp>
        <p:nvSpPr>
          <p:cNvPr id="7" name="Замещающий 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fontAlgn="auto"/>
            <a:fld id="{9E87C8B5-9FD9-45E2-9377-3F09B235DD4F}" type="slidenum">
              <a:rPr lang="ru-RU" strike="noStrike" noProof="1" smtClean="0">
                <a:latin typeface="+mn-lt"/>
                <a:ea typeface="+mn-ea"/>
                <a:cs typeface="+mn-cs"/>
              </a:rPr>
              <a:t>‹#›</a:t>
            </a:fld>
            <a:endParaRPr lang="ru-RU" strike="noStrike" noProof="1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 w="9525">
            <a:noFill/>
          </a:ln>
        </p:spPr>
        <p:txBody>
          <a:bodyPr vert="horz" lIns="91440" tIns="45720" rIns="91440" bIns="45720" anchor="ctr" anchorCtr="0"/>
          <a:lstStyle/>
          <a:p>
            <a:pPr lvl="0"/>
            <a:r>
              <a:rPr lang="ru-RU" altLang="zh-CN"/>
              <a:t>Образец заголовка</a:t>
            </a:r>
            <a:endParaRPr lang="en-US" altLang="ru-RU" dirty="0"/>
          </a:p>
        </p:txBody>
      </p:sp>
      <p:sp>
        <p:nvSpPr>
          <p:cNvPr id="1027" name="Text Placeholder 2"/>
          <p:cNvSpPr>
            <a:spLocks noGrp="1"/>
          </p:cNvSpPr>
          <p:nvPr>
            <p:ph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 w="9525">
            <a:noFill/>
          </a:ln>
        </p:spPr>
        <p:txBody>
          <a:bodyPr vert="horz" lIns="91440" tIns="45720" rIns="91440" bIns="45720" anchor="t" anchorCtr="0"/>
          <a:lstStyle/>
          <a:p>
            <a:pPr lvl="0"/>
            <a:r>
              <a:rPr lang="ru-RU" altLang="zh-CN"/>
              <a:t>Образец текста</a:t>
            </a:r>
          </a:p>
          <a:p>
            <a:pPr lvl="1"/>
            <a:r>
              <a:rPr lang="ru-RU" altLang="zh-CN"/>
              <a:t>Второй уровень</a:t>
            </a:r>
          </a:p>
          <a:p>
            <a:pPr lvl="2"/>
            <a:r>
              <a:rPr lang="ru-RU" altLang="zh-CN"/>
              <a:t>Третий уровень</a:t>
            </a:r>
          </a:p>
          <a:p>
            <a:pPr lvl="3"/>
            <a:r>
              <a:rPr lang="ru-RU" altLang="zh-CN"/>
              <a:t>Четвертый уровень</a:t>
            </a:r>
          </a:p>
          <a:p>
            <a:pPr lvl="4"/>
            <a:r>
              <a:rPr lang="ru-RU" altLang="zh-CN"/>
              <a:t>Пятый уровень</a:t>
            </a:r>
            <a:endParaRPr lang="en-US" altLang="ru-RU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fontAlgn="auto"/>
            <a:fld id="{A081CDDF-74CE-49DB-8A01-4AA01F6383A3}" type="datetime1">
              <a:rPr lang="ru-RU" strike="noStrike" noProof="1" smtClean="0">
                <a:latin typeface="+mn-lt"/>
                <a:ea typeface="+mn-ea"/>
                <a:cs typeface="+mn-cs"/>
              </a:rPr>
              <a:t>19.01.2025</a:t>
            </a:fld>
            <a:endParaRPr lang="ru-RU" strike="noStrike" noProof="1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fontAlgn="auto"/>
            <a:r>
              <a:rPr lang="en-US" strike="noStrike" noProof="1">
                <a:latin typeface="+mn-lt"/>
                <a:ea typeface="+mn-ea"/>
                <a:cs typeface="+mn-cs"/>
              </a:rPr>
              <a:t>https://github.com/MyPowerIsDivine/CourseWork</a:t>
            </a:r>
            <a:endParaRPr lang="ru-RU" strike="noStrike" noProof="1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fontAlgn="auto"/>
            <a:fld id="{9E87C8B5-9FD9-45E2-9377-3F09B235DD4F}" type="slidenum">
              <a:rPr lang="ru-RU" strike="noStrike" noProof="1" smtClean="0">
                <a:latin typeface="+mn-lt"/>
                <a:ea typeface="+mn-ea"/>
                <a:cs typeface="+mn-cs"/>
              </a:rPr>
              <a:t>‹#›</a:t>
            </a:fld>
            <a:endParaRPr lang="ru-RU" strike="noStrike" noProof="1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7" name="Заголовок 1"/>
          <p:cNvSpPr>
            <a:spLocks noGrp="1"/>
          </p:cNvSpPr>
          <p:nvPr>
            <p:ph type="ctrTitle"/>
          </p:nvPr>
        </p:nvSpPr>
        <p:spPr>
          <a:xfrm>
            <a:off x="1219200" y="1935163"/>
            <a:ext cx="9753600" cy="1703387"/>
          </a:xfrm>
          <a:ln/>
        </p:spPr>
        <p:txBody>
          <a:bodyPr vert="horz" lIns="91440" tIns="45720" rIns="91440" bIns="45720" anchor="ctr" anchorCtr="0"/>
          <a:lstStyle/>
          <a:p>
            <a:pPr algn="ctr" defTabSz="914400">
              <a:lnSpc>
                <a:spcPct val="100000"/>
              </a:lnSpc>
              <a:buClrTx/>
              <a:buSzTx/>
              <a:buFontTx/>
              <a:buNone/>
            </a:pPr>
            <a:r>
              <a:rPr lang="en-US" altLang="zh-CN" sz="3600" b="1" dirty="0">
                <a:latin typeface="Times New Roman" panose="02020603050405020304" pitchFamily="18" charset="0"/>
              </a:rPr>
              <a:t>M</a:t>
            </a:r>
            <a:r>
              <a:rPr lang="en-US" altLang="zh-CN" sz="3600" b="1" kern="1200" dirty="0">
                <a:latin typeface="Times New Roman" panose="02020603050405020304" pitchFamily="18" charset="0"/>
                <a:ea typeface="+mj-ea"/>
                <a:cs typeface="+mj-cs"/>
              </a:rPr>
              <a:t>erge-</a:t>
            </a:r>
            <a:r>
              <a:rPr lang="ru-RU" altLang="zh-CN" sz="3600" b="1" kern="1200" dirty="0">
                <a:latin typeface="Times New Roman" panose="02020603050405020304" pitchFamily="18" charset="0"/>
                <a:ea typeface="+mj-ea"/>
                <a:cs typeface="+mj-cs"/>
              </a:rPr>
              <a:t>игра на тему «Эволюция»</a:t>
            </a: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2667000" y="107950"/>
            <a:ext cx="6858000" cy="977900"/>
          </a:xfrm>
        </p:spPr>
        <p:txBody>
          <a:bodyPr>
            <a:noAutofit/>
          </a:bodyPr>
          <a:lstStyle/>
          <a:p>
            <a: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</a:pPr>
            <a:r>
              <a:rPr kumimoji="0" lang="ru-RU" sz="1050" b="0" i="0" u="none" strike="noStrike" kern="0" cap="none" spc="0" normalizeH="0" baseline="0" noProof="1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МИНИСТЕРСТВО НАУКИ И ВЫСШЕГО ОБРАЗОВАНИЯ РОССИЙСКОЙ ФЕДЕРАЦИИ</a:t>
            </a:r>
          </a:p>
          <a:p>
            <a: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</a:pPr>
            <a:r>
              <a:rPr kumimoji="0" lang="ru-RU" sz="1050" b="0" i="0" u="none" strike="noStrike" kern="0" cap="none" spc="0" normalizeH="0" baseline="0" noProof="1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Федеральное государственное автономное образовательное учреждение высшего образования</a:t>
            </a:r>
          </a:p>
          <a:p>
            <a: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</a:pPr>
            <a:r>
              <a:rPr kumimoji="0" lang="ru-RU" sz="1050" b="0" i="0" u="none" strike="noStrike" kern="0" cap="none" spc="0" normalizeH="0" baseline="0" noProof="1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«Южно-Уральский государственный университет (национальный исследовательский университет)»</a:t>
            </a:r>
          </a:p>
          <a:p>
            <a: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</a:pPr>
            <a:r>
              <a:rPr kumimoji="0" lang="ru-RU" sz="1050" b="0" i="0" u="none" strike="noStrike" kern="0" cap="none" spc="0" normalizeH="0" baseline="0" noProof="1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Высшая школа электроники и компьютерных наук</a:t>
            </a:r>
          </a:p>
          <a:p>
            <a: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</a:pPr>
            <a:r>
              <a:rPr kumimoji="0" lang="ru-RU" sz="1050" b="0" i="0" u="none" strike="noStrike" kern="0" cap="none" spc="0" normalizeH="0" baseline="0" noProof="1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Кафедра системного программирования</a:t>
            </a:r>
          </a:p>
        </p:txBody>
      </p:sp>
      <p:sp>
        <p:nvSpPr>
          <p:cNvPr id="4099" name="TextBox 5"/>
          <p:cNvSpPr txBox="1"/>
          <p:nvPr/>
        </p:nvSpPr>
        <p:spPr>
          <a:xfrm>
            <a:off x="8723313" y="4524375"/>
            <a:ext cx="2249487" cy="862013"/>
          </a:xfrm>
          <a:prstGeom prst="rect">
            <a:avLst/>
          </a:prstGeom>
          <a:noFill/>
          <a:ln w="9525">
            <a:noFill/>
          </a:ln>
        </p:spPr>
        <p:txBody>
          <a:bodyPr wrap="none" anchor="t" anchorCtr="0">
            <a:spAutoFit/>
          </a:bodyPr>
          <a:lstStyle/>
          <a:p>
            <a:r>
              <a:rPr lang="ru-RU" altLang="zh-CN" sz="1600" dirty="0">
                <a:latin typeface="Times New Roman" panose="02020603050405020304" pitchFamily="18" charset="0"/>
              </a:rPr>
              <a:t>Автор:</a:t>
            </a:r>
          </a:p>
          <a:p>
            <a:r>
              <a:rPr lang="ru-RU" altLang="zh-CN" sz="1600" dirty="0">
                <a:latin typeface="Times New Roman" panose="02020603050405020304" pitchFamily="18" charset="0"/>
              </a:rPr>
              <a:t>студент группы КЭ-404</a:t>
            </a:r>
          </a:p>
          <a:p>
            <a:r>
              <a:rPr lang="ru-RU" altLang="zh-CN" sz="1600" dirty="0">
                <a:latin typeface="Times New Roman" panose="02020603050405020304" pitchFamily="18" charset="0"/>
              </a:rPr>
              <a:t>П.Е. </a:t>
            </a:r>
            <a:r>
              <a:rPr lang="ru-RU" altLang="zh-CN" sz="1600" dirty="0" err="1">
                <a:latin typeface="Times New Roman" panose="02020603050405020304" pitchFamily="18" charset="0"/>
              </a:rPr>
              <a:t>Семикашев</a:t>
            </a:r>
            <a:endParaRPr lang="ru-RU" altLang="zh-CN" sz="1600" dirty="0">
              <a:latin typeface="Times New Roman" panose="02020603050405020304" pitchFamily="18" charset="0"/>
            </a:endParaRPr>
          </a:p>
        </p:txBody>
      </p:sp>
      <p:sp>
        <p:nvSpPr>
          <p:cNvPr id="4101" name="TextBox 3"/>
          <p:cNvSpPr txBox="1"/>
          <p:nvPr/>
        </p:nvSpPr>
        <p:spPr>
          <a:xfrm>
            <a:off x="1524000" y="6442075"/>
            <a:ext cx="9144000" cy="307975"/>
          </a:xfrm>
          <a:prstGeom prst="rect">
            <a:avLst/>
          </a:prstGeom>
          <a:noFill/>
          <a:ln w="9525">
            <a:noFill/>
          </a:ln>
        </p:spPr>
        <p:txBody>
          <a:bodyPr wrap="square" anchor="t" anchorCtr="0">
            <a:spAutoFit/>
          </a:bodyPr>
          <a:lstStyle/>
          <a:p>
            <a:pPr algn="ctr"/>
            <a:r>
              <a:rPr lang="ru-RU" altLang="zh-CN" sz="1400" dirty="0">
                <a:latin typeface="Times New Roman" panose="02020603050405020304" pitchFamily="18" charset="0"/>
              </a:rPr>
              <a:t>Челябинск, 2024 г.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5" name="Заголовок 1"/>
          <p:cNvSpPr>
            <a:spLocks noGrp="1"/>
          </p:cNvSpPr>
          <p:nvPr>
            <p:ph type="title"/>
          </p:nvPr>
        </p:nvSpPr>
        <p:spPr>
          <a:xfrm>
            <a:off x="2152650" y="6350"/>
            <a:ext cx="7895590" cy="1009015"/>
          </a:xfrm>
          <a:ln/>
        </p:spPr>
        <p:txBody>
          <a:bodyPr vert="horz" lIns="91440" tIns="45720" rIns="91440" bIns="45720" anchor="ctr" anchorCtr="0"/>
          <a:lstStyle/>
          <a:p>
            <a:pPr algn="ctr"/>
            <a:r>
              <a:rPr lang="ru-RU" altLang="zh-CN" sz="3200" b="1" dirty="0">
                <a:latin typeface="Times New Roman" panose="02020603050405020304" pitchFamily="18" charset="0"/>
              </a:rPr>
              <a:t>НАЗНАЧЕНИЕ И ИДЕЯ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597776" y="1219200"/>
            <a:ext cx="10996448" cy="5137150"/>
          </a:xfrm>
        </p:spPr>
        <p:txBody>
          <a:bodyPr>
            <a:noAutofit/>
          </a:bodyPr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</a:pPr>
            <a:r>
              <a:rPr kumimoji="0" lang="en-US" altLang="en-US" sz="2800" b="1" i="0" u="none" strike="noStrike" kern="1200" cap="none" spc="0" normalizeH="0" baseline="0" noProof="1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Назначение</a:t>
            </a:r>
            <a:r>
              <a:rPr kumimoji="0" lang="en-US" altLang="ru-RU" sz="2800" b="1" i="0" u="none" strike="noStrike" kern="1200" cap="none" spc="0" normalizeH="0" baseline="0" noProof="1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:</a:t>
            </a:r>
            <a:r>
              <a:rPr kumimoji="0" lang="en-US" altLang="ru-RU" sz="2800" b="0" i="0" u="none" strike="noStrike" kern="1200" cap="none" spc="0" normalizeH="0" baseline="0" noProof="1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 </a:t>
            </a:r>
            <a:r>
              <a:rPr kumimoji="0" lang="ru-RU" altLang="en-US" sz="2800" b="0" i="0" u="none" strike="noStrike" kern="1200" cap="none" spc="0" normalizeH="0" baseline="0" noProof="1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Предназначена для ознакомления с процессом эволюции в игровой форме</a:t>
            </a:r>
            <a:endParaRPr kumimoji="0" lang="en-US" altLang="en-US" sz="2800" b="0" i="0" u="none" strike="noStrike" kern="1200" cap="none" spc="0" normalizeH="0" baseline="0" noProof="1">
              <a:solidFill>
                <a:schemeClr val="tx1"/>
              </a:solidFill>
              <a:latin typeface="Times New Roman" panose="02020603050405020304" pitchFamily="18" charset="0"/>
              <a:ea typeface="+mn-ea"/>
              <a:cs typeface="Times New Roman" panose="02020603050405020304" pitchFamily="18" charset="0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</a:pPr>
            <a:r>
              <a:rPr kumimoji="0" lang="ru-RU" altLang="en-US" sz="2800" b="0" i="0" u="none" strike="noStrike" kern="1200" cap="none" spc="0" normalizeH="0" baseline="0" noProof="1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 </a:t>
            </a:r>
            <a:endParaRPr kumimoji="0" lang="en-US" altLang="en-US" sz="2800" b="0" i="0" u="none" strike="noStrike" kern="1200" cap="none" spc="0" normalizeH="0" baseline="0" noProof="1">
              <a:solidFill>
                <a:schemeClr val="tx1"/>
              </a:solidFill>
              <a:latin typeface="Times New Roman" panose="02020603050405020304" pitchFamily="18" charset="0"/>
              <a:ea typeface="+mn-ea"/>
              <a:cs typeface="Times New Roman" panose="02020603050405020304" pitchFamily="18" charset="0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</a:pPr>
            <a:r>
              <a:rPr kumimoji="0" lang="en-US" altLang="en-US" sz="2800" b="1" i="0" u="none" strike="noStrike" kern="1200" cap="none" spc="0" normalizeH="0" baseline="0" noProof="1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Идея</a:t>
            </a:r>
            <a:r>
              <a:rPr kumimoji="0" lang="en-US" altLang="ru-RU" sz="2800" b="1" i="0" u="none" strike="noStrike" kern="1200" cap="none" spc="0" normalizeH="0" baseline="0" noProof="1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:</a:t>
            </a:r>
            <a:r>
              <a:rPr kumimoji="0" lang="en-US" altLang="ru-RU" sz="2800" b="0" i="0" u="none" strike="noStrike" kern="1200" cap="none" spc="0" normalizeH="0" baseline="0" noProof="1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 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Идея игры заключается в том, чтобы игроки с помощью механизма слияния (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merge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) развивали организмы, проходя через различные стадии эволюции.</a:t>
            </a:r>
            <a:endParaRPr kumimoji="0" lang="en-US" altLang="en-US" sz="2800" b="0" i="0" u="none" strike="noStrike" kern="1200" cap="none" spc="0" normalizeH="0" baseline="0" noProof="1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147" name="Номер слайда 3"/>
          <p:cNvSpPr>
            <a:spLocks noGrp="1"/>
          </p:cNvSpPr>
          <p:nvPr>
            <p:ph type="sldNum" sz="quarter" idx="12"/>
          </p:nvPr>
        </p:nvSpPr>
        <p:spPr>
          <a:noFill/>
          <a:ln>
            <a:noFill/>
          </a:ln>
        </p:spPr>
        <p:txBody>
          <a:bodyPr lIns="91440" tIns="45720" rIns="91440" bIns="45720" anchor="ctr" anchorCtr="0"/>
          <a:lstStyle>
            <a:lvl1pPr marL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800" kern="1200">
                <a:solidFill>
                  <a:schemeClr val="tx1"/>
                </a:solidFill>
                <a:latin typeface="Calibri" panose="020F0502020204030204" charset="0"/>
              </a:defRPr>
            </a:lvl1pPr>
            <a:lvl2pPr marL="457200" lvl="1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kern="1200">
                <a:solidFill>
                  <a:schemeClr val="tx1"/>
                </a:solidFill>
                <a:latin typeface="Calibri" panose="020F0502020204030204" charset="0"/>
                <a:ea typeface="+mn-ea"/>
                <a:cs typeface="+mn-cs"/>
              </a:defRPr>
            </a:lvl2pPr>
            <a:lvl3pPr marL="914400" lvl="2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kern="1200">
                <a:solidFill>
                  <a:schemeClr val="tx1"/>
                </a:solidFill>
                <a:latin typeface="Calibri" panose="020F0502020204030204" charset="0"/>
                <a:ea typeface="+mn-ea"/>
                <a:cs typeface="+mn-cs"/>
              </a:defRPr>
            </a:lvl3pPr>
            <a:lvl4pPr marL="1371600" lvl="3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kern="1200">
                <a:solidFill>
                  <a:schemeClr val="tx1"/>
                </a:solidFill>
                <a:latin typeface="Calibri" panose="020F0502020204030204" charset="0"/>
                <a:ea typeface="+mn-ea"/>
                <a:cs typeface="+mn-cs"/>
              </a:defRPr>
            </a:lvl4pPr>
            <a:lvl5pPr marL="1828800" lvl="4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kern="1200">
                <a:solidFill>
                  <a:schemeClr val="tx1"/>
                </a:solidFill>
                <a:latin typeface="Calibri" panose="020F0502020204030204" charset="0"/>
                <a:ea typeface="+mn-ea"/>
                <a:cs typeface="+mn-cs"/>
              </a:defRPr>
            </a:lvl5pPr>
          </a:lstStyle>
          <a:p>
            <a:pPr lvl="0" algn="r"/>
            <a:r>
              <a:rPr lang="en-US" altLang="ru-RU" dirty="0">
                <a:latin typeface="Times New Roman" panose="02020603050405020304" pitchFamily="18" charset="0"/>
              </a:rPr>
              <a:t>2/7</a:t>
            </a:r>
            <a:endParaRPr lang="ru-RU" altLang="zh-CN" dirty="0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7EF812A-FC54-1613-EA8E-327F2E7F063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5" name="Заголовок 1">
            <a:extLst>
              <a:ext uri="{FF2B5EF4-FFF2-40B4-BE49-F238E27FC236}">
                <a16:creationId xmlns:a16="http://schemas.microsoft.com/office/drawing/2014/main" id="{F57A9519-A118-EFB7-2D01-53F21EAED8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52650" y="6350"/>
            <a:ext cx="7895590" cy="1009015"/>
          </a:xfrm>
          <a:ln/>
        </p:spPr>
        <p:txBody>
          <a:bodyPr vert="horz" lIns="91440" tIns="45720" rIns="91440" bIns="45720" anchor="ctr" anchorCtr="0"/>
          <a:lstStyle/>
          <a:p>
            <a:pPr algn="ctr"/>
            <a:r>
              <a:rPr lang="ru-RU" altLang="zh-CN" sz="3200" b="1" dirty="0">
                <a:latin typeface="Times New Roman" panose="02020603050405020304" pitchFamily="18" charset="0"/>
              </a:rPr>
              <a:t>ЗАДАЧИ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654C2635-02C9-B6AE-1EF5-052A26C19B6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7776" y="1219200"/>
            <a:ext cx="10996448" cy="5137150"/>
          </a:xfrm>
        </p:spPr>
        <p:txBody>
          <a:bodyPr>
            <a:noAutofit/>
          </a:bodyPr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</a:pPr>
            <a:r>
              <a:rPr kumimoji="0" lang="ru-RU" sz="2800" b="1" i="0" u="none" strike="noStrike" kern="1200" cap="none" spc="0" normalizeH="0" baseline="0" noProof="1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Задачи:</a:t>
            </a:r>
            <a:endParaRPr kumimoji="0" lang="en-US" sz="2800" b="1" i="0" u="none" strike="noStrike" kern="1200" cap="none" spc="0" normalizeH="0" baseline="0" noProof="1">
              <a:solidFill>
                <a:schemeClr val="tx1"/>
              </a:solidFill>
              <a:latin typeface="Times New Roman" panose="02020603050405020304" pitchFamily="18" charset="0"/>
              <a:ea typeface="+mn-ea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en-US" altLang="ru-RU" sz="28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1)</a:t>
            </a:r>
            <a:r>
              <a:rPr kumimoji="0" lang="ru-RU" altLang="ru-RU" sz="28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Создать игровое поле.</a:t>
            </a:r>
            <a:endParaRPr kumimoji="0" lang="en-US" altLang="ru-RU" sz="280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en-US" altLang="ru-RU" sz="28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2)</a:t>
            </a:r>
            <a:r>
              <a:rPr kumimoji="0" lang="ru-RU" altLang="ru-RU" sz="28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Добавить функцию </a:t>
            </a:r>
            <a:r>
              <a:rPr lang="ru-RU" alt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создания</a:t>
            </a:r>
            <a:r>
              <a:rPr kumimoji="0" lang="ru-RU" altLang="ru-RU" sz="28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alt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элементов</a:t>
            </a:r>
            <a:r>
              <a:rPr kumimoji="0" lang="ru-RU" altLang="ru-RU" sz="28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 Разработать кнопку, которая будет создавать элемент в случайной пустой клетке на поле.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en-US" altLang="ru-RU" sz="28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3)</a:t>
            </a:r>
            <a:r>
              <a:rPr kumimoji="0" lang="ru-RU" altLang="ru-RU" sz="28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Разработать функцию слияния элементов, которая объединяет элементы, если это возможно, и изменяет их уровень</a:t>
            </a:r>
            <a:r>
              <a:rPr lang="en-US" alt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kumimoji="0" lang="ru-RU" altLang="ru-RU" sz="280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lang="en-US" alt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4)</a:t>
            </a:r>
            <a:r>
              <a:rPr kumimoji="0" lang="ru-RU" altLang="ru-RU" sz="28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Добавить диалоговое окно для информации об элементе.</a:t>
            </a:r>
            <a:endParaRPr kumimoji="0" lang="ru-RU" sz="2800" b="1" i="0" u="none" strike="noStrike" kern="1200" cap="none" spc="0" normalizeH="0" baseline="0" noProof="1">
              <a:solidFill>
                <a:schemeClr val="tx1"/>
              </a:solidFill>
              <a:latin typeface="Times New Roman" panose="02020603050405020304" pitchFamily="18" charset="0"/>
              <a:ea typeface="+mn-ea"/>
              <a:cs typeface="Times New Roman" panose="02020603050405020304" pitchFamily="18" charset="0"/>
            </a:endParaRPr>
          </a:p>
        </p:txBody>
      </p:sp>
      <p:sp>
        <p:nvSpPr>
          <p:cNvPr id="6147" name="Номер слайда 3">
            <a:extLst>
              <a:ext uri="{FF2B5EF4-FFF2-40B4-BE49-F238E27FC236}">
                <a16:creationId xmlns:a16="http://schemas.microsoft.com/office/drawing/2014/main" id="{A78EBDBD-56C1-CE09-19E3-18D5EF44CA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noFill/>
          <a:ln>
            <a:noFill/>
          </a:ln>
        </p:spPr>
        <p:txBody>
          <a:bodyPr lIns="91440" tIns="45720" rIns="91440" bIns="45720" anchor="ctr" anchorCtr="0"/>
          <a:lstStyle>
            <a:lvl1pPr marL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800" kern="1200">
                <a:solidFill>
                  <a:schemeClr val="tx1"/>
                </a:solidFill>
                <a:latin typeface="Calibri" panose="020F0502020204030204" charset="0"/>
              </a:defRPr>
            </a:lvl1pPr>
            <a:lvl2pPr marL="457200" lvl="1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kern="1200">
                <a:solidFill>
                  <a:schemeClr val="tx1"/>
                </a:solidFill>
                <a:latin typeface="Calibri" panose="020F0502020204030204" charset="0"/>
                <a:ea typeface="+mn-ea"/>
                <a:cs typeface="+mn-cs"/>
              </a:defRPr>
            </a:lvl2pPr>
            <a:lvl3pPr marL="914400" lvl="2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kern="1200">
                <a:solidFill>
                  <a:schemeClr val="tx1"/>
                </a:solidFill>
                <a:latin typeface="Calibri" panose="020F0502020204030204" charset="0"/>
                <a:ea typeface="+mn-ea"/>
                <a:cs typeface="+mn-cs"/>
              </a:defRPr>
            </a:lvl3pPr>
            <a:lvl4pPr marL="1371600" lvl="3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kern="1200">
                <a:solidFill>
                  <a:schemeClr val="tx1"/>
                </a:solidFill>
                <a:latin typeface="Calibri" panose="020F0502020204030204" charset="0"/>
                <a:ea typeface="+mn-ea"/>
                <a:cs typeface="+mn-cs"/>
              </a:defRPr>
            </a:lvl4pPr>
            <a:lvl5pPr marL="1828800" lvl="4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kern="1200">
                <a:solidFill>
                  <a:schemeClr val="tx1"/>
                </a:solidFill>
                <a:latin typeface="Calibri" panose="020F0502020204030204" charset="0"/>
                <a:ea typeface="+mn-ea"/>
                <a:cs typeface="+mn-cs"/>
              </a:defRPr>
            </a:lvl5pPr>
          </a:lstStyle>
          <a:p>
            <a:pPr lvl="0" algn="r"/>
            <a:r>
              <a:rPr lang="en-US" altLang="ru-RU" dirty="0">
                <a:latin typeface="Times New Roman" panose="02020603050405020304" pitchFamily="18" charset="0"/>
              </a:rPr>
              <a:t>3/7</a:t>
            </a:r>
            <a:endParaRPr lang="ru-RU" altLang="zh-CN" dirty="0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3591302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5" name="Заголовок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706120"/>
          </a:xfrm>
        </p:spPr>
        <p:txBody>
          <a:bodyPr vert="horz" lIns="91440" tIns="45720" rIns="91440" bIns="45720" anchor="ctr" anchorCtr="0"/>
          <a:lstStyle/>
          <a:p>
            <a:pPr algn="ctr"/>
            <a:r>
              <a:rPr lang="en-US" altLang="ru-RU" sz="3200" b="1" dirty="0">
                <a:latin typeface="Times New Roman" panose="02020603050405020304" pitchFamily="18" charset="0"/>
              </a:rPr>
              <a:t> </a:t>
            </a:r>
            <a:r>
              <a:rPr lang="en-US" altLang="en-US" sz="3200" b="1" dirty="0">
                <a:latin typeface="Times New Roman" panose="02020603050405020304" pitchFamily="18" charset="0"/>
              </a:rPr>
              <a:t>Демонстрация</a:t>
            </a:r>
            <a:r>
              <a:rPr lang="en-US" altLang="ru-RU" sz="3200" b="1" dirty="0">
                <a:latin typeface="Times New Roman" panose="02020603050405020304" pitchFamily="18" charset="0"/>
              </a:rPr>
              <a:t> </a:t>
            </a:r>
            <a:r>
              <a:rPr lang="en-US" altLang="en-US" sz="3200" b="1" dirty="0">
                <a:latin typeface="Times New Roman" panose="02020603050405020304" pitchFamily="18" charset="0"/>
              </a:rPr>
              <a:t>работы</a:t>
            </a:r>
            <a:r>
              <a:rPr lang="en-US" altLang="ru-RU" sz="3200" b="1" dirty="0">
                <a:latin typeface="Times New Roman" panose="02020603050405020304" pitchFamily="18" charset="0"/>
              </a:rPr>
              <a:t> </a:t>
            </a:r>
            <a:r>
              <a:rPr lang="en-US" altLang="en-US" sz="3200" b="1" dirty="0">
                <a:latin typeface="Times New Roman" panose="02020603050405020304" pitchFamily="18" charset="0"/>
              </a:rPr>
              <a:t>приложения</a:t>
            </a:r>
          </a:p>
        </p:txBody>
      </p:sp>
      <p:sp>
        <p:nvSpPr>
          <p:cNvPr id="6147" name="Номер слайда 3"/>
          <p:cNvSpPr>
            <a:spLocks noGrp="1"/>
          </p:cNvSpPr>
          <p:nvPr>
            <p:ph type="sldNum" sz="quarter" idx="12"/>
          </p:nvPr>
        </p:nvSpPr>
        <p:spPr>
          <a:noFill/>
          <a:ln>
            <a:noFill/>
          </a:ln>
        </p:spPr>
        <p:txBody>
          <a:bodyPr lIns="91440" tIns="45720" rIns="91440" bIns="45720" anchor="ctr" anchorCtr="0"/>
          <a:lstStyle>
            <a:lvl1pPr marL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800" kern="1200">
                <a:solidFill>
                  <a:schemeClr val="tx1"/>
                </a:solidFill>
                <a:latin typeface="Calibri" panose="020F0502020204030204" charset="0"/>
              </a:defRPr>
            </a:lvl1pPr>
            <a:lvl2pPr marL="457200" lvl="1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kern="1200">
                <a:solidFill>
                  <a:schemeClr val="tx1"/>
                </a:solidFill>
                <a:latin typeface="Calibri" panose="020F0502020204030204" charset="0"/>
                <a:ea typeface="+mn-ea"/>
                <a:cs typeface="+mn-cs"/>
              </a:defRPr>
            </a:lvl2pPr>
            <a:lvl3pPr marL="914400" lvl="2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kern="1200">
                <a:solidFill>
                  <a:schemeClr val="tx1"/>
                </a:solidFill>
                <a:latin typeface="Calibri" panose="020F0502020204030204" charset="0"/>
                <a:ea typeface="+mn-ea"/>
                <a:cs typeface="+mn-cs"/>
              </a:defRPr>
            </a:lvl3pPr>
            <a:lvl4pPr marL="1371600" lvl="3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kern="1200">
                <a:solidFill>
                  <a:schemeClr val="tx1"/>
                </a:solidFill>
                <a:latin typeface="Calibri" panose="020F0502020204030204" charset="0"/>
                <a:ea typeface="+mn-ea"/>
                <a:cs typeface="+mn-cs"/>
              </a:defRPr>
            </a:lvl4pPr>
            <a:lvl5pPr marL="1828800" lvl="4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kern="1200">
                <a:solidFill>
                  <a:schemeClr val="tx1"/>
                </a:solidFill>
                <a:latin typeface="Calibri" panose="020F0502020204030204" charset="0"/>
                <a:ea typeface="+mn-ea"/>
                <a:cs typeface="+mn-cs"/>
              </a:defRPr>
            </a:lvl5pPr>
          </a:lstStyle>
          <a:p>
            <a:pPr lvl="0" algn="r"/>
            <a:r>
              <a:rPr lang="en-US" altLang="ru-RU" dirty="0">
                <a:latin typeface="Times New Roman" panose="02020603050405020304" pitchFamily="18" charset="0"/>
              </a:rPr>
              <a:t>4/7</a:t>
            </a:r>
            <a:endParaRPr lang="ru-RU" altLang="zh-CN" dirty="0">
              <a:latin typeface="Times New Roman" panose="02020603050405020304" pitchFamily="18" charset="0"/>
            </a:endParaRPr>
          </a:p>
        </p:txBody>
      </p:sp>
      <p:pic>
        <p:nvPicPr>
          <p:cNvPr id="2" name="Screen_Recording_20250119_195713_EvoMergeGame">
            <a:hlinkClick r:id="" action="ppaction://media"/>
            <a:extLst>
              <a:ext uri="{FF2B5EF4-FFF2-40B4-BE49-F238E27FC236}">
                <a16:creationId xmlns:a16="http://schemas.microsoft.com/office/drawing/2014/main" id="{12711561-6848-0A5B-C6B2-01ECA9BAB663}"/>
              </a:ext>
            </a:extLst>
          </p:cNvPr>
          <p:cNvPicPr>
            <a:picLocks noGrp="1" noChangeAspect="1"/>
          </p:cNvPicPr>
          <p:nvPr>
            <p:ph sz="half"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577392" y="706120"/>
            <a:ext cx="2743200" cy="6098227"/>
          </a:xfr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1916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5" name="Заголовок 1"/>
          <p:cNvSpPr>
            <a:spLocks noGrp="1"/>
          </p:cNvSpPr>
          <p:nvPr>
            <p:ph type="title"/>
          </p:nvPr>
        </p:nvSpPr>
        <p:spPr>
          <a:xfrm>
            <a:off x="838200" y="111760"/>
            <a:ext cx="10515600" cy="706120"/>
          </a:xfrm>
        </p:spPr>
        <p:txBody>
          <a:bodyPr vert="horz" lIns="91440" tIns="45720" rIns="91440" bIns="45720" anchor="ctr" anchorCtr="0"/>
          <a:lstStyle/>
          <a:p>
            <a:pPr algn="ctr"/>
            <a:r>
              <a:rPr lang="ru-RU" altLang="ru-RU" sz="3200" b="1" dirty="0">
                <a:latin typeface="Times New Roman" panose="02020603050405020304" pitchFamily="18" charset="0"/>
              </a:rPr>
              <a:t>Структура приложения</a:t>
            </a:r>
            <a:endParaRPr lang="en-US" altLang="en-US" sz="3200" b="1" dirty="0">
              <a:latin typeface="Times New Roman" panose="02020603050405020304" pitchFamily="18" charset="0"/>
            </a:endParaRPr>
          </a:p>
        </p:txBody>
      </p:sp>
      <p:sp>
        <p:nvSpPr>
          <p:cNvPr id="6147" name="Номер слайда 3"/>
          <p:cNvSpPr>
            <a:spLocks noGrp="1"/>
          </p:cNvSpPr>
          <p:nvPr>
            <p:ph type="sldNum" sz="quarter" idx="12"/>
          </p:nvPr>
        </p:nvSpPr>
        <p:spPr>
          <a:noFill/>
          <a:ln>
            <a:noFill/>
          </a:ln>
        </p:spPr>
        <p:txBody>
          <a:bodyPr lIns="91440" tIns="45720" rIns="91440" bIns="45720" anchor="ctr" anchorCtr="0"/>
          <a:lstStyle>
            <a:lvl1pPr marL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800" kern="1200">
                <a:solidFill>
                  <a:schemeClr val="tx1"/>
                </a:solidFill>
                <a:latin typeface="Calibri" panose="020F0502020204030204" charset="0"/>
              </a:defRPr>
            </a:lvl1pPr>
            <a:lvl2pPr marL="457200" lvl="1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kern="1200">
                <a:solidFill>
                  <a:schemeClr val="tx1"/>
                </a:solidFill>
                <a:latin typeface="Calibri" panose="020F0502020204030204" charset="0"/>
                <a:ea typeface="+mn-ea"/>
                <a:cs typeface="+mn-cs"/>
              </a:defRPr>
            </a:lvl2pPr>
            <a:lvl3pPr marL="914400" lvl="2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kern="1200">
                <a:solidFill>
                  <a:schemeClr val="tx1"/>
                </a:solidFill>
                <a:latin typeface="Calibri" panose="020F0502020204030204" charset="0"/>
                <a:ea typeface="+mn-ea"/>
                <a:cs typeface="+mn-cs"/>
              </a:defRPr>
            </a:lvl3pPr>
            <a:lvl4pPr marL="1371600" lvl="3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kern="1200">
                <a:solidFill>
                  <a:schemeClr val="tx1"/>
                </a:solidFill>
                <a:latin typeface="Calibri" panose="020F0502020204030204" charset="0"/>
                <a:ea typeface="+mn-ea"/>
                <a:cs typeface="+mn-cs"/>
              </a:defRPr>
            </a:lvl4pPr>
            <a:lvl5pPr marL="1828800" lvl="4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kern="1200">
                <a:solidFill>
                  <a:schemeClr val="tx1"/>
                </a:solidFill>
                <a:latin typeface="Calibri" panose="020F0502020204030204" charset="0"/>
                <a:ea typeface="+mn-ea"/>
                <a:cs typeface="+mn-cs"/>
              </a:defRPr>
            </a:lvl5pPr>
          </a:lstStyle>
          <a:p>
            <a:pPr lvl="0" algn="r"/>
            <a:r>
              <a:rPr lang="ru-RU" altLang="ru-RU" dirty="0">
                <a:latin typeface="Times New Roman" panose="02020603050405020304" pitchFamily="18" charset="0"/>
              </a:rPr>
              <a:t>5</a:t>
            </a:r>
            <a:r>
              <a:rPr lang="en-US" altLang="ru-RU" dirty="0">
                <a:latin typeface="Times New Roman" panose="02020603050405020304" pitchFamily="18" charset="0"/>
              </a:rPr>
              <a:t>/</a:t>
            </a:r>
            <a:r>
              <a:rPr lang="ru-RU" altLang="ru-RU" dirty="0">
                <a:latin typeface="Times New Roman" panose="02020603050405020304" pitchFamily="18" charset="0"/>
              </a:rPr>
              <a:t>7</a:t>
            </a:r>
            <a:endParaRPr lang="ru-RU" altLang="zh-CN" dirty="0">
              <a:latin typeface="Times New Roman" panose="02020603050405020304" pitchFamily="18" charset="0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FC7EF790-CFF9-407D-842D-D0BAFDAD76B5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7199" y="1490008"/>
            <a:ext cx="11277601" cy="19389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lvl="0" defTabSz="914400" eaLnBrk="0" hangingPunct="0"/>
            <a:r>
              <a:rPr lang="ru-RU" altLang="ru-RU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Структура:</a:t>
            </a:r>
          </a:p>
          <a:p>
            <a:pPr marL="342900" lvl="0" indent="-342900" defTabSz="914400" eaLnBrk="0" hangingPunct="0">
              <a:buFont typeface="+mj-lt"/>
              <a:buAutoNum type="arabicPeriod"/>
            </a:pPr>
            <a:r>
              <a:rPr lang="en-US" altLang="ru-RU" sz="24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StartActivity</a:t>
            </a:r>
            <a:r>
              <a:rPr lang="en-US" altLang="ru-RU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ru-RU" alt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стартовый экран с кнопками «Начать игру» и «Об игре».</a:t>
            </a:r>
          </a:p>
          <a:p>
            <a:pPr marL="342900" lvl="0" indent="-342900" defTabSz="914400" eaLnBrk="0" hangingPunct="0">
              <a:buFont typeface="+mj-lt"/>
              <a:buAutoNum type="arabicPeriod"/>
            </a:pPr>
            <a:r>
              <a:rPr lang="en-US" altLang="ru-RU" sz="24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MainActivity</a:t>
            </a:r>
            <a:r>
              <a:rPr lang="en-US" altLang="ru-RU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центральный класс, управляющий игровым процессом. Содержит кнопку для создания новых элементов. Инициализирует игровое поле. </a:t>
            </a:r>
            <a:endParaRPr lang="ru-RU" altLang="ru-RU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0" defTabSz="914400" eaLnBrk="0" hangingPunct="0"/>
            <a:r>
              <a:rPr kumimoji="0" lang="ru-RU" altLang="ru-RU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3.  </a:t>
            </a:r>
            <a:r>
              <a:rPr kumimoji="0" lang="en-US" altLang="ru-RU" sz="24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GameDescriptionActivity</a:t>
            </a:r>
            <a:r>
              <a:rPr lang="ru-RU" alt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содержит описание и цель игры.</a:t>
            </a:r>
            <a:endParaRPr kumimoji="0" lang="ru-RU" altLang="ru-RU" sz="240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638811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5" name="Заголовок 1"/>
          <p:cNvSpPr>
            <a:spLocks noGrp="1"/>
          </p:cNvSpPr>
          <p:nvPr>
            <p:ph type="title"/>
          </p:nvPr>
        </p:nvSpPr>
        <p:spPr>
          <a:xfrm>
            <a:off x="838200" y="111760"/>
            <a:ext cx="10515600" cy="488315"/>
          </a:xfrm>
        </p:spPr>
        <p:txBody>
          <a:bodyPr vert="horz" lIns="91440" tIns="45720" rIns="91440" bIns="45720" anchor="ctr" anchorCtr="0"/>
          <a:lstStyle/>
          <a:p>
            <a:pPr algn="ctr"/>
            <a:r>
              <a:rPr lang="ru-RU" altLang="ru-RU" sz="3200" b="1" dirty="0">
                <a:latin typeface="Arial" panose="020B0604020202020204" pitchFamily="34" charset="0"/>
              </a:rPr>
              <a:t>Основные методы в </a:t>
            </a:r>
            <a:r>
              <a:rPr lang="en-US" altLang="ru-RU" sz="3200" b="1" dirty="0" err="1">
                <a:latin typeface="Arial" panose="020B0604020202020204" pitchFamily="34" charset="0"/>
              </a:rPr>
              <a:t>MainActivity</a:t>
            </a:r>
            <a:endParaRPr lang="en-US" altLang="en-US" sz="3200" b="1" dirty="0">
              <a:latin typeface="Times New Roman" panose="02020603050405020304" pitchFamily="18" charset="0"/>
            </a:endParaRPr>
          </a:p>
        </p:txBody>
      </p:sp>
      <p:sp>
        <p:nvSpPr>
          <p:cNvPr id="6147" name="Номер слайда 3"/>
          <p:cNvSpPr>
            <a:spLocks noGrp="1"/>
          </p:cNvSpPr>
          <p:nvPr>
            <p:ph type="sldNum" sz="quarter" idx="12"/>
          </p:nvPr>
        </p:nvSpPr>
        <p:spPr>
          <a:noFill/>
          <a:ln>
            <a:noFill/>
          </a:ln>
        </p:spPr>
        <p:txBody>
          <a:bodyPr lIns="91440" tIns="45720" rIns="91440" bIns="45720" anchor="ctr" anchorCtr="0"/>
          <a:lstStyle>
            <a:lvl1pPr marL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800" kern="1200">
                <a:solidFill>
                  <a:schemeClr val="tx1"/>
                </a:solidFill>
                <a:latin typeface="Calibri" panose="020F0502020204030204" charset="0"/>
              </a:defRPr>
            </a:lvl1pPr>
            <a:lvl2pPr marL="457200" lvl="1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kern="1200">
                <a:solidFill>
                  <a:schemeClr val="tx1"/>
                </a:solidFill>
                <a:latin typeface="Calibri" panose="020F0502020204030204" charset="0"/>
                <a:ea typeface="+mn-ea"/>
                <a:cs typeface="+mn-cs"/>
              </a:defRPr>
            </a:lvl2pPr>
            <a:lvl3pPr marL="914400" lvl="2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kern="1200">
                <a:solidFill>
                  <a:schemeClr val="tx1"/>
                </a:solidFill>
                <a:latin typeface="Calibri" panose="020F0502020204030204" charset="0"/>
                <a:ea typeface="+mn-ea"/>
                <a:cs typeface="+mn-cs"/>
              </a:defRPr>
            </a:lvl3pPr>
            <a:lvl4pPr marL="1371600" lvl="3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kern="1200">
                <a:solidFill>
                  <a:schemeClr val="tx1"/>
                </a:solidFill>
                <a:latin typeface="Calibri" panose="020F0502020204030204" charset="0"/>
                <a:ea typeface="+mn-ea"/>
                <a:cs typeface="+mn-cs"/>
              </a:defRPr>
            </a:lvl4pPr>
            <a:lvl5pPr marL="1828800" lvl="4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kern="1200">
                <a:solidFill>
                  <a:schemeClr val="tx1"/>
                </a:solidFill>
                <a:latin typeface="Calibri" panose="020F0502020204030204" charset="0"/>
                <a:ea typeface="+mn-ea"/>
                <a:cs typeface="+mn-cs"/>
              </a:defRPr>
            </a:lvl5pPr>
          </a:lstStyle>
          <a:p>
            <a:pPr lvl="0" algn="r"/>
            <a:r>
              <a:rPr lang="ru-RU" altLang="ru-RU" dirty="0">
                <a:latin typeface="Times New Roman" panose="02020603050405020304" pitchFamily="18" charset="0"/>
              </a:rPr>
              <a:t>6</a:t>
            </a:r>
            <a:r>
              <a:rPr lang="en-US" altLang="ru-RU" dirty="0">
                <a:latin typeface="Times New Roman" panose="02020603050405020304" pitchFamily="18" charset="0"/>
              </a:rPr>
              <a:t>/</a:t>
            </a:r>
            <a:r>
              <a:rPr lang="ru-RU" altLang="ru-RU" dirty="0">
                <a:latin typeface="Times New Roman" panose="02020603050405020304" pitchFamily="18" charset="0"/>
              </a:rPr>
              <a:t>7</a:t>
            </a:r>
            <a:endParaRPr lang="ru-RU" altLang="zh-CN" dirty="0">
              <a:latin typeface="Times New Roman" panose="02020603050405020304" pitchFamily="18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A9A839D-3ECD-B5BA-3758-2400ECF38BF5}"/>
              </a:ext>
            </a:extLst>
          </p:cNvPr>
          <p:cNvSpPr txBox="1"/>
          <p:nvPr/>
        </p:nvSpPr>
        <p:spPr>
          <a:xfrm>
            <a:off x="551792" y="920557"/>
            <a:ext cx="11088415" cy="5115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marR="0" lvl="0" indent="-4572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ru-RU" altLang="ru-RU" sz="20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onCreate</a:t>
            </a:r>
            <a:r>
              <a:rPr kumimoji="0" lang="ru-RU" altLang="ru-RU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 Настраивает начальные параметры активности, инициализирует сетку и запускает таймер для очков.</a:t>
            </a:r>
          </a:p>
          <a:p>
            <a:pPr marL="457200" marR="0" lvl="0" indent="-4572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ru-RU" altLang="ru-RU" sz="20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initializeGame</a:t>
            </a:r>
            <a:r>
              <a:rPr kumimoji="0" lang="ru-RU" altLang="ru-RU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 Создает игровое поле, настраивает сетку и добавляет ячейки.</a:t>
            </a:r>
          </a:p>
          <a:p>
            <a:pPr marL="457200" marR="0" lvl="0" indent="-4572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ru-RU" altLang="ru-RU" sz="20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getImageResource</a:t>
            </a:r>
            <a:r>
              <a:rPr kumimoji="0" lang="ru-RU" altLang="ru-RU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 Возвращает соответствующий ресурс изображения для </a:t>
            </a:r>
            <a:r>
              <a:rPr kumimoji="0" lang="ru-RU" altLang="ru-RU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тайла</a:t>
            </a:r>
            <a:r>
              <a:rPr kumimoji="0" lang="ru-RU" altLang="ru-RU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в зависимости от его уровня.</a:t>
            </a:r>
          </a:p>
          <a:p>
            <a:pPr marL="457200" marR="0" lvl="0" indent="-4572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ru-RU" altLang="ru-RU" sz="20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spawnTile</a:t>
            </a:r>
            <a:r>
              <a:rPr kumimoji="0" lang="ru-RU" altLang="ru-RU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 Создает новый </a:t>
            </a:r>
            <a:r>
              <a:rPr kumimoji="0" lang="ru-RU" altLang="ru-RU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тайл</a:t>
            </a:r>
            <a:r>
              <a:rPr kumimoji="0" lang="ru-RU" altLang="ru-RU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на случайной пустой ячейке игрового поля.</a:t>
            </a:r>
          </a:p>
          <a:p>
            <a:pPr marL="457200" marR="0" lvl="0" indent="-4572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ru-RU" altLang="ru-RU" sz="20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updateUI</a:t>
            </a:r>
            <a:r>
              <a:rPr kumimoji="0" lang="ru-RU" altLang="ru-RU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 Обновляет размеры и изображения ячеек в сетке.</a:t>
            </a:r>
          </a:p>
          <a:p>
            <a:pPr marL="457200" marR="0" lvl="0" indent="-4572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ru-RU" altLang="ru-RU" sz="20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updateScoreDisplay</a:t>
            </a:r>
            <a:r>
              <a:rPr kumimoji="0" lang="ru-RU" altLang="ru-RU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 Обновляет текстовое поле с отображением текущего счета.</a:t>
            </a:r>
          </a:p>
          <a:p>
            <a:pPr marL="457200" marR="0" lvl="0" indent="-4572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ru-RU" altLang="ru-RU" sz="20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startScoreTimer</a:t>
            </a:r>
            <a:r>
              <a:rPr kumimoji="0" lang="ru-RU" altLang="ru-RU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 Запускает таймер, который периодически добавляет очки.</a:t>
            </a:r>
          </a:p>
          <a:p>
            <a:pPr marL="457200" marR="0" lvl="0" indent="-4572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ru-RU" altLang="ru-RU" sz="20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mergeTiles</a:t>
            </a:r>
            <a:r>
              <a:rPr kumimoji="0" lang="ru-RU" altLang="ru-RU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 Реализует логику объединения двух </a:t>
            </a:r>
            <a:r>
              <a:rPr kumimoji="0" lang="ru-RU" altLang="ru-RU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тайлов</a:t>
            </a:r>
            <a:r>
              <a:rPr kumimoji="0" lang="ru-RU" altLang="ru-RU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и отображает всплывающее окно с описанием результата.</a:t>
            </a:r>
          </a:p>
        </p:txBody>
      </p:sp>
    </p:spTree>
    <p:extLst>
      <p:ext uri="{BB962C8B-B14F-4D97-AF65-F5344CB8AC3E}">
        <p14:creationId xmlns:p14="http://schemas.microsoft.com/office/powerpoint/2010/main" val="87625498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5" name="Заголовок 1"/>
          <p:cNvSpPr>
            <a:spLocks noGrp="1"/>
          </p:cNvSpPr>
          <p:nvPr>
            <p:ph type="title"/>
          </p:nvPr>
        </p:nvSpPr>
        <p:spPr>
          <a:xfrm>
            <a:off x="838200" y="111760"/>
            <a:ext cx="10515600" cy="488315"/>
          </a:xfrm>
        </p:spPr>
        <p:txBody>
          <a:bodyPr vert="horz" lIns="91440" tIns="45720" rIns="91440" bIns="45720" anchor="ctr" anchorCtr="0"/>
          <a:lstStyle/>
          <a:p>
            <a:pPr algn="ctr"/>
            <a:r>
              <a:rPr lang="ru-RU" altLang="ru-RU" sz="3200" b="1" dirty="0">
                <a:latin typeface="Times New Roman" panose="02020603050405020304" pitchFamily="18" charset="0"/>
              </a:rPr>
              <a:t>Заключение</a:t>
            </a:r>
            <a:endParaRPr lang="en-US" altLang="en-US" sz="3200" b="1" dirty="0">
              <a:latin typeface="Times New Roman" panose="02020603050405020304" pitchFamily="18" charset="0"/>
            </a:endParaRPr>
          </a:p>
        </p:txBody>
      </p:sp>
      <p:sp>
        <p:nvSpPr>
          <p:cNvPr id="6147" name="Номер слайда 3"/>
          <p:cNvSpPr>
            <a:spLocks noGrp="1"/>
          </p:cNvSpPr>
          <p:nvPr>
            <p:ph type="sldNum" sz="quarter" idx="12"/>
          </p:nvPr>
        </p:nvSpPr>
        <p:spPr>
          <a:noFill/>
          <a:ln>
            <a:noFill/>
          </a:ln>
        </p:spPr>
        <p:txBody>
          <a:bodyPr lIns="91440" tIns="45720" rIns="91440" bIns="45720" anchor="ctr" anchorCtr="0"/>
          <a:lstStyle>
            <a:lvl1pPr marL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800" kern="1200">
                <a:solidFill>
                  <a:schemeClr val="tx1"/>
                </a:solidFill>
                <a:latin typeface="Calibri" panose="020F0502020204030204" charset="0"/>
              </a:defRPr>
            </a:lvl1pPr>
            <a:lvl2pPr marL="457200" lvl="1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kern="1200">
                <a:solidFill>
                  <a:schemeClr val="tx1"/>
                </a:solidFill>
                <a:latin typeface="Calibri" panose="020F0502020204030204" charset="0"/>
                <a:ea typeface="+mn-ea"/>
                <a:cs typeface="+mn-cs"/>
              </a:defRPr>
            </a:lvl2pPr>
            <a:lvl3pPr marL="914400" lvl="2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kern="1200">
                <a:solidFill>
                  <a:schemeClr val="tx1"/>
                </a:solidFill>
                <a:latin typeface="Calibri" panose="020F0502020204030204" charset="0"/>
                <a:ea typeface="+mn-ea"/>
                <a:cs typeface="+mn-cs"/>
              </a:defRPr>
            </a:lvl3pPr>
            <a:lvl4pPr marL="1371600" lvl="3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kern="1200">
                <a:solidFill>
                  <a:schemeClr val="tx1"/>
                </a:solidFill>
                <a:latin typeface="Calibri" panose="020F0502020204030204" charset="0"/>
                <a:ea typeface="+mn-ea"/>
                <a:cs typeface="+mn-cs"/>
              </a:defRPr>
            </a:lvl4pPr>
            <a:lvl5pPr marL="1828800" lvl="4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kern="1200">
                <a:solidFill>
                  <a:schemeClr val="tx1"/>
                </a:solidFill>
                <a:latin typeface="Calibri" panose="020F0502020204030204" charset="0"/>
                <a:ea typeface="+mn-ea"/>
                <a:cs typeface="+mn-cs"/>
              </a:defRPr>
            </a:lvl5pPr>
          </a:lstStyle>
          <a:p>
            <a:pPr lvl="0" algn="r"/>
            <a:r>
              <a:rPr lang="ru-RU" altLang="ru-RU" dirty="0">
                <a:latin typeface="Times New Roman" panose="02020603050405020304" pitchFamily="18" charset="0"/>
              </a:rPr>
              <a:t>7</a:t>
            </a:r>
            <a:r>
              <a:rPr lang="en-US" altLang="ru-RU" dirty="0">
                <a:latin typeface="Times New Roman" panose="02020603050405020304" pitchFamily="18" charset="0"/>
              </a:rPr>
              <a:t>/</a:t>
            </a:r>
            <a:r>
              <a:rPr lang="ru-RU" altLang="ru-RU" dirty="0">
                <a:latin typeface="Times New Roman" panose="02020603050405020304" pitchFamily="18" charset="0"/>
              </a:rPr>
              <a:t>7</a:t>
            </a:r>
            <a:endParaRPr lang="ru-RU" altLang="zh-CN" dirty="0">
              <a:latin typeface="Times New Roman" panose="02020603050405020304" pitchFamily="18" charset="0"/>
            </a:endParaRPr>
          </a:p>
        </p:txBody>
      </p:sp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7B3E8D83-CAB6-41AD-94E8-7C78A2932BB8}"/>
              </a:ext>
            </a:extLst>
          </p:cNvPr>
          <p:cNvSpPr/>
          <p:nvPr/>
        </p:nvSpPr>
        <p:spPr>
          <a:xfrm>
            <a:off x="447675" y="800556"/>
            <a:ext cx="11296650" cy="30469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Вывод: 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Разработанное приложение представляет собой игру, основанную на механике объединения объектов. Основные функции и особенности приложения были успешно реализованы.</a:t>
            </a:r>
            <a:b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</a:p>
          <a:p>
            <a:r>
              <a:rPr lang="ru-RU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Возможности для развития:</a:t>
            </a:r>
            <a:b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1. Расширение игрового контента.</a:t>
            </a:r>
          </a:p>
          <a:p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2. Улучшение графики и визуального стиля.</a:t>
            </a:r>
          </a:p>
          <a:p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3. Добавление новых игровых механик.</a:t>
            </a:r>
          </a:p>
        </p:txBody>
      </p:sp>
    </p:spTree>
    <p:extLst>
      <p:ext uri="{BB962C8B-B14F-4D97-AF65-F5344CB8AC3E}">
        <p14:creationId xmlns:p14="http://schemas.microsoft.com/office/powerpoint/2010/main" val="4079149256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Тема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Тема 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Тема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1044</TotalTime>
  <Words>374</Words>
  <Application>Microsoft Office PowerPoint</Application>
  <PresentationFormat>Широкоэкранный</PresentationFormat>
  <Paragraphs>46</Paragraphs>
  <Slides>7</Slides>
  <Notes>7</Notes>
  <HiddenSlides>0</HiddenSlides>
  <MMClips>1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7</vt:i4>
      </vt:variant>
    </vt:vector>
  </HeadingPairs>
  <TitlesOfParts>
    <vt:vector size="12" baseType="lpstr">
      <vt:lpstr>Arial</vt:lpstr>
      <vt:lpstr>Calibri</vt:lpstr>
      <vt:lpstr>Calibri Light</vt:lpstr>
      <vt:lpstr>Times New Roman</vt:lpstr>
      <vt:lpstr>Тема Office</vt:lpstr>
      <vt:lpstr>Merge-игра на тему «Эволюция»</vt:lpstr>
      <vt:lpstr>НАЗНАЧЕНИЕ И ИДЕЯ</vt:lpstr>
      <vt:lpstr>ЗАДАЧИ</vt:lpstr>
      <vt:lpstr> Демонстрация работы приложения</vt:lpstr>
      <vt:lpstr>Структура приложения</vt:lpstr>
      <vt:lpstr>Основные методы в MainActivity</vt:lpstr>
      <vt:lpstr>Заключение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Kseniia Nikolskaia</dc:creator>
  <cp:lastModifiedBy>неважно неважно</cp:lastModifiedBy>
  <cp:revision>218</cp:revision>
  <dcterms:created xsi:type="dcterms:W3CDTF">2020-05-09T18:58:00Z</dcterms:created>
  <dcterms:modified xsi:type="dcterms:W3CDTF">2025-01-19T15:39:32Z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9ED2ED77DE6F4E0DBA5B9D2A73C12AD4_12</vt:lpwstr>
  </property>
  <property fmtid="{D5CDD505-2E9C-101B-9397-08002B2CF9AE}" pid="3" name="KSOProductBuildVer">
    <vt:lpwstr>1049-12.2.0.19778</vt:lpwstr>
  </property>
</Properties>
</file>

<file path=docProps/thumbnail.jpeg>
</file>